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Poppins"/>
      <p:regular r:id="rId29"/>
      <p:bold r:id="rId30"/>
      <p:italic r:id="rId31"/>
      <p:boldItalic r:id="rId32"/>
    </p:embeddedFont>
    <p:embeddedFont>
      <p:font typeface="Bebas Neue"/>
      <p:regular r:id="rId33"/>
    </p:embeddedFont>
    <p:embeddedFont>
      <p:font typeface="PT Sans"/>
      <p:regular r:id="rId34"/>
      <p:bold r:id="rId35"/>
      <p:italic r:id="rId36"/>
      <p:boldItalic r:id="rId37"/>
    </p:embeddedFont>
    <p:embeddedFont>
      <p:font typeface="Archiv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rchivo-italic.fntdata"/><Relationship Id="rId20" Type="http://schemas.openxmlformats.org/officeDocument/2006/relationships/slide" Target="slides/slide16.xml"/><Relationship Id="rId41" Type="http://schemas.openxmlformats.org/officeDocument/2006/relationships/font" Target="fonts/Archiv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7.xml"/><Relationship Id="rId33" Type="http://schemas.openxmlformats.org/officeDocument/2006/relationships/font" Target="fonts/BebasNeue-regular.fntdata"/><Relationship Id="rId10" Type="http://schemas.openxmlformats.org/officeDocument/2006/relationships/slide" Target="slides/slide6.xml"/><Relationship Id="rId32" Type="http://schemas.openxmlformats.org/officeDocument/2006/relationships/font" Target="fonts/Poppins-boldItalic.fntdata"/><Relationship Id="rId13" Type="http://schemas.openxmlformats.org/officeDocument/2006/relationships/slide" Target="slides/slide9.xml"/><Relationship Id="rId35" Type="http://schemas.openxmlformats.org/officeDocument/2006/relationships/font" Target="fonts/PTSans-bold.fntdata"/><Relationship Id="rId12" Type="http://schemas.openxmlformats.org/officeDocument/2006/relationships/slide" Target="slides/slide8.xml"/><Relationship Id="rId34" Type="http://schemas.openxmlformats.org/officeDocument/2006/relationships/font" Target="fonts/PTSans-regular.fntdata"/><Relationship Id="rId15" Type="http://schemas.openxmlformats.org/officeDocument/2006/relationships/slide" Target="slides/slide11.xml"/><Relationship Id="rId37" Type="http://schemas.openxmlformats.org/officeDocument/2006/relationships/font" Target="fonts/PTSans-boldItalic.fntdata"/><Relationship Id="rId14" Type="http://schemas.openxmlformats.org/officeDocument/2006/relationships/slide" Target="slides/slide10.xml"/><Relationship Id="rId36" Type="http://schemas.openxmlformats.org/officeDocument/2006/relationships/font" Target="fonts/PTSans-italic.fntdata"/><Relationship Id="rId17" Type="http://schemas.openxmlformats.org/officeDocument/2006/relationships/slide" Target="slides/slide13.xml"/><Relationship Id="rId39" Type="http://schemas.openxmlformats.org/officeDocument/2006/relationships/font" Target="fonts/Archivo-bold.fntdata"/><Relationship Id="rId16" Type="http://schemas.openxmlformats.org/officeDocument/2006/relationships/slide" Target="slides/slide12.xml"/><Relationship Id="rId38" Type="http://schemas.openxmlformats.org/officeDocument/2006/relationships/font" Target="fonts/Archiv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381977e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381977e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411e346e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411e346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411e346e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411e346e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411e346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411e346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411e346e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411e346e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411e346e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411e346e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5e0a60a7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5e0a60a7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6b4f873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6b4f873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5e0a60a7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5e0a60a7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04325be90_2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04325be90_2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381977e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381977e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5e0a60a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5e0a60a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381977e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381977e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381977e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381977e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11150" y="3243063"/>
            <a:ext cx="4528800" cy="475800"/>
          </a:xfrm>
          <a:prstGeom prst="rect">
            <a:avLst/>
          </a:prstGeom>
          <a:solidFill>
            <a:schemeClr val="dk2"/>
          </a:solid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2537901" y="3243079"/>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1284000" y="1291175"/>
            <a:ext cx="6576000" cy="1482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1763275" y="3132575"/>
            <a:ext cx="5617500" cy="497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 name="Shape 51"/>
        <p:cNvGrpSpPr/>
        <p:nvPr/>
      </p:nvGrpSpPr>
      <p:grpSpPr>
        <a:xfrm>
          <a:off x="0" y="0"/>
          <a:ext cx="0" cy="0"/>
          <a:chOff x="0" y="0"/>
          <a:chExt cx="0" cy="0"/>
        </a:xfrm>
      </p:grpSpPr>
      <p:sp>
        <p:nvSpPr>
          <p:cNvPr id="52" name="Google Shape;5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 name="Google Shape;53;p13"/>
          <p:cNvSpPr txBox="1"/>
          <p:nvPr>
            <p:ph hasCustomPrompt="1" idx="2" type="title"/>
          </p:nvPr>
        </p:nvSpPr>
        <p:spPr>
          <a:xfrm>
            <a:off x="83545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3" type="title"/>
          </p:nvPr>
        </p:nvSpPr>
        <p:spPr>
          <a:xfrm>
            <a:off x="83545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4" type="title"/>
          </p:nvPr>
        </p:nvSpPr>
        <p:spPr>
          <a:xfrm>
            <a:off x="3534721"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5" type="title"/>
          </p:nvPr>
        </p:nvSpPr>
        <p:spPr>
          <a:xfrm>
            <a:off x="3534721"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6234000" y="139045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6234000" y="2825731"/>
            <a:ext cx="734700" cy="494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720000"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 name="Google Shape;60;p13"/>
          <p:cNvSpPr txBox="1"/>
          <p:nvPr>
            <p:ph idx="8" type="subTitle"/>
          </p:nvPr>
        </p:nvSpPr>
        <p:spPr>
          <a:xfrm>
            <a:off x="3419271"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9" type="subTitle"/>
          </p:nvPr>
        </p:nvSpPr>
        <p:spPr>
          <a:xfrm>
            <a:off x="6118549" y="1973662"/>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13"/>
          <p:cNvSpPr txBox="1"/>
          <p:nvPr>
            <p:ph idx="13" type="subTitle"/>
          </p:nvPr>
        </p:nvSpPr>
        <p:spPr>
          <a:xfrm>
            <a:off x="720000"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13"/>
          <p:cNvSpPr txBox="1"/>
          <p:nvPr>
            <p:ph idx="14" type="subTitle"/>
          </p:nvPr>
        </p:nvSpPr>
        <p:spPr>
          <a:xfrm>
            <a:off x="3419271"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 name="Google Shape;64;p13"/>
          <p:cNvSpPr txBox="1"/>
          <p:nvPr>
            <p:ph idx="15" type="subTitle"/>
          </p:nvPr>
        </p:nvSpPr>
        <p:spPr>
          <a:xfrm>
            <a:off x="6118549" y="34053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5" name="Google Shape;65;p13"/>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66" name="Google Shape;66;p13"/>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txBox="1"/>
          <p:nvPr>
            <p:ph type="title"/>
          </p:nvPr>
        </p:nvSpPr>
        <p:spPr>
          <a:xfrm>
            <a:off x="698500" y="3151600"/>
            <a:ext cx="49743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 name="Google Shape;69;p14"/>
          <p:cNvSpPr txBox="1"/>
          <p:nvPr>
            <p:ph idx="1" type="subTitle"/>
          </p:nvPr>
        </p:nvSpPr>
        <p:spPr>
          <a:xfrm>
            <a:off x="698500" y="1330113"/>
            <a:ext cx="49743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70" name="Shape 70"/>
        <p:cNvGrpSpPr/>
        <p:nvPr/>
      </p:nvGrpSpPr>
      <p:grpSpPr>
        <a:xfrm>
          <a:off x="0" y="0"/>
          <a:ext cx="0" cy="0"/>
          <a:chOff x="0" y="0"/>
          <a:chExt cx="0" cy="0"/>
        </a:xfrm>
      </p:grpSpPr>
      <p:sp>
        <p:nvSpPr>
          <p:cNvPr id="71" name="Google Shape;71;p15"/>
          <p:cNvSpPr txBox="1"/>
          <p:nvPr>
            <p:ph type="title"/>
          </p:nvPr>
        </p:nvSpPr>
        <p:spPr>
          <a:xfrm>
            <a:off x="2376250" y="2092425"/>
            <a:ext cx="4391400" cy="151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5"/>
          <p:cNvSpPr txBox="1"/>
          <p:nvPr>
            <p:ph hasCustomPrompt="1" idx="2" type="title"/>
          </p:nvPr>
        </p:nvSpPr>
        <p:spPr>
          <a:xfrm>
            <a:off x="3790850" y="10387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3" name="Google Shape;73;p15"/>
          <p:cNvSpPr/>
          <p:nvPr/>
        </p:nvSpPr>
        <p:spPr>
          <a:xfrm rot="-7673915">
            <a:off x="6697485" y="-3048286"/>
            <a:ext cx="5215501" cy="511372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74" name="Shape 74"/>
        <p:cNvGrpSpPr/>
        <p:nvPr/>
      </p:nvGrpSpPr>
      <p:grpSpPr>
        <a:xfrm>
          <a:off x="0" y="0"/>
          <a:ext cx="0" cy="0"/>
          <a:chOff x="0" y="0"/>
          <a:chExt cx="0" cy="0"/>
        </a:xfrm>
      </p:grpSpPr>
      <p:sp>
        <p:nvSpPr>
          <p:cNvPr id="75" name="Google Shape;75;p16"/>
          <p:cNvSpPr txBox="1"/>
          <p:nvPr>
            <p:ph type="title"/>
          </p:nvPr>
        </p:nvSpPr>
        <p:spPr>
          <a:xfrm>
            <a:off x="972050" y="2338425"/>
            <a:ext cx="4535700" cy="15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 name="Google Shape;76;p16"/>
          <p:cNvSpPr txBox="1"/>
          <p:nvPr>
            <p:ph hasCustomPrompt="1" idx="2" type="title"/>
          </p:nvPr>
        </p:nvSpPr>
        <p:spPr>
          <a:xfrm>
            <a:off x="41893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7" name="Shape 77"/>
        <p:cNvGrpSpPr/>
        <p:nvPr/>
      </p:nvGrpSpPr>
      <p:grpSpPr>
        <a:xfrm>
          <a:off x="0" y="0"/>
          <a:ext cx="0" cy="0"/>
          <a:chOff x="0" y="0"/>
          <a:chExt cx="0" cy="0"/>
        </a:xfrm>
      </p:grpSpPr>
      <p:sp>
        <p:nvSpPr>
          <p:cNvPr id="78" name="Google Shape;78;p17"/>
          <p:cNvSpPr txBox="1"/>
          <p:nvPr>
            <p:ph type="title"/>
          </p:nvPr>
        </p:nvSpPr>
        <p:spPr>
          <a:xfrm>
            <a:off x="720000" y="1265675"/>
            <a:ext cx="39297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7"/>
          <p:cNvSpPr txBox="1"/>
          <p:nvPr>
            <p:ph idx="1" type="subTitle"/>
          </p:nvPr>
        </p:nvSpPr>
        <p:spPr>
          <a:xfrm>
            <a:off x="720000" y="2914825"/>
            <a:ext cx="3929700" cy="963000"/>
          </a:xfrm>
          <a:prstGeom prst="rect">
            <a:avLst/>
          </a:prstGeom>
          <a:solidFill>
            <a:schemeClr val="dk2"/>
          </a:solidFill>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17"/>
          <p:cNvSpPr/>
          <p:nvPr>
            <p:ph idx="2" type="pic"/>
          </p:nvPr>
        </p:nvSpPr>
        <p:spPr>
          <a:xfrm>
            <a:off x="5166833" y="0"/>
            <a:ext cx="36723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1" name="Shape 81"/>
        <p:cNvGrpSpPr/>
        <p:nvPr/>
      </p:nvGrpSpPr>
      <p:grpSpPr>
        <a:xfrm>
          <a:off x="0" y="0"/>
          <a:ext cx="0" cy="0"/>
          <a:chOff x="0" y="0"/>
          <a:chExt cx="0" cy="0"/>
        </a:xfrm>
      </p:grpSpPr>
      <p:sp>
        <p:nvSpPr>
          <p:cNvPr id="82" name="Google Shape;82;p18"/>
          <p:cNvSpPr txBox="1"/>
          <p:nvPr>
            <p:ph type="title"/>
          </p:nvPr>
        </p:nvSpPr>
        <p:spPr>
          <a:xfrm>
            <a:off x="872400" y="1637550"/>
            <a:ext cx="29283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8"/>
          <p:cNvSpPr txBox="1"/>
          <p:nvPr>
            <p:ph idx="1" type="subTitle"/>
          </p:nvPr>
        </p:nvSpPr>
        <p:spPr>
          <a:xfrm>
            <a:off x="872400" y="2700750"/>
            <a:ext cx="29283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4" name="Google Shape;84;p18"/>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85" name="Google Shape;85;p18"/>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6" name="Shape 86"/>
        <p:cNvGrpSpPr/>
        <p:nvPr/>
      </p:nvGrpSpPr>
      <p:grpSpPr>
        <a:xfrm>
          <a:off x="0" y="0"/>
          <a:ext cx="0" cy="0"/>
          <a:chOff x="0" y="0"/>
          <a:chExt cx="0" cy="0"/>
        </a:xfrm>
      </p:grpSpPr>
      <p:sp>
        <p:nvSpPr>
          <p:cNvPr id="87" name="Google Shape;87;p19"/>
          <p:cNvSpPr txBox="1"/>
          <p:nvPr>
            <p:ph type="title"/>
          </p:nvPr>
        </p:nvSpPr>
        <p:spPr>
          <a:xfrm>
            <a:off x="4989600" y="1501200"/>
            <a:ext cx="29166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9"/>
          <p:cNvSpPr txBox="1"/>
          <p:nvPr>
            <p:ph idx="1" type="subTitle"/>
          </p:nvPr>
        </p:nvSpPr>
        <p:spPr>
          <a:xfrm>
            <a:off x="4989750" y="2562000"/>
            <a:ext cx="2916600" cy="806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9" name="Google Shape;89;p19"/>
          <p:cNvPicPr preferRelativeResize="0"/>
          <p:nvPr/>
        </p:nvPicPr>
        <p:blipFill rotWithShape="1">
          <a:blip r:embed="rId2">
            <a:alphaModFix/>
          </a:blip>
          <a:srcRect b="0" l="39171" r="5368" t="0"/>
          <a:stretch/>
        </p:blipFill>
        <p:spPr>
          <a:xfrm flipH="1">
            <a:off x="-19251" y="0"/>
            <a:ext cx="3005225" cy="5143499"/>
          </a:xfrm>
          <a:prstGeom prst="rect">
            <a:avLst/>
          </a:prstGeom>
          <a:noFill/>
          <a:ln>
            <a:noFill/>
          </a:ln>
        </p:spPr>
      </p:pic>
      <p:sp>
        <p:nvSpPr>
          <p:cNvPr id="90" name="Google Shape;90;p19"/>
          <p:cNvSpPr/>
          <p:nvPr/>
        </p:nvSpPr>
        <p:spPr>
          <a:xfrm flipH="1" rot="10800000">
            <a:off x="-978420" y="-2034614"/>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91" name="Shape 91"/>
        <p:cNvGrpSpPr/>
        <p:nvPr/>
      </p:nvGrpSpPr>
      <p:grpSpPr>
        <a:xfrm>
          <a:off x="0" y="0"/>
          <a:ext cx="0" cy="0"/>
          <a:chOff x="0" y="0"/>
          <a:chExt cx="0" cy="0"/>
        </a:xfrm>
      </p:grpSpPr>
      <p:sp>
        <p:nvSpPr>
          <p:cNvPr id="92" name="Google Shape;92;p20"/>
          <p:cNvSpPr txBox="1"/>
          <p:nvPr>
            <p:ph type="title"/>
          </p:nvPr>
        </p:nvSpPr>
        <p:spPr>
          <a:xfrm>
            <a:off x="2186903" y="1291825"/>
            <a:ext cx="4770000" cy="1060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3" name="Google Shape;93;p20"/>
          <p:cNvSpPr txBox="1"/>
          <p:nvPr>
            <p:ph idx="1" type="subTitle"/>
          </p:nvPr>
        </p:nvSpPr>
        <p:spPr>
          <a:xfrm>
            <a:off x="1556200" y="2352625"/>
            <a:ext cx="6031800" cy="9981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20"/>
          <p:cNvSpPr/>
          <p:nvPr/>
        </p:nvSpPr>
        <p:spPr>
          <a:xfrm rot="6519108">
            <a:off x="-2497629" y="-2809306"/>
            <a:ext cx="5215585" cy="5113803"/>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0"/>
          <p:cNvPicPr preferRelativeResize="0"/>
          <p:nvPr/>
        </p:nvPicPr>
        <p:blipFill rotWithShape="1">
          <a:blip r:embed="rId2">
            <a:alphaModFix/>
          </a:blip>
          <a:srcRect b="45416" l="0" r="0" t="10127"/>
          <a:stretch/>
        </p:blipFill>
        <p:spPr>
          <a:xfrm flipH="1" rot="10800000">
            <a:off x="0" y="3301076"/>
            <a:ext cx="9144003" cy="1900699"/>
          </a:xfrm>
          <a:prstGeom prst="rect">
            <a:avLst/>
          </a:prstGeom>
          <a:noFill/>
          <a:ln>
            <a:noFill/>
          </a:ln>
        </p:spPr>
      </p:pic>
      <p:sp>
        <p:nvSpPr>
          <p:cNvPr id="96" name="Google Shape;96;p20"/>
          <p:cNvSpPr/>
          <p:nvPr/>
        </p:nvSpPr>
        <p:spPr>
          <a:xfrm flipH="1" rot="-5400000">
            <a:off x="6553624" y="324476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714650" y="2338425"/>
            <a:ext cx="43314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3790850" y="1165325"/>
            <a:ext cx="1318500" cy="915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p:nvPr/>
        </p:nvSpPr>
        <p:spPr>
          <a:xfrm rot="-5400000">
            <a:off x="6906049" y="2939654"/>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97" name="Shape 97"/>
        <p:cNvGrpSpPr/>
        <p:nvPr/>
      </p:nvGrpSpPr>
      <p:grpSpPr>
        <a:xfrm>
          <a:off x="0" y="0"/>
          <a:ext cx="0" cy="0"/>
          <a:chOff x="0" y="0"/>
          <a:chExt cx="0" cy="0"/>
        </a:xfrm>
      </p:grpSpPr>
      <p:sp>
        <p:nvSpPr>
          <p:cNvPr id="98" name="Google Shape;9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9" name="Google Shape;99;p21"/>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00" name="Google Shape;100;p21"/>
          <p:cNvSpPr/>
          <p:nvPr/>
        </p:nvSpPr>
        <p:spPr>
          <a:xfrm flipH="1" rot="-5400000">
            <a:off x="7211523" y="3053047"/>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1" name="Shape 101"/>
        <p:cNvGrpSpPr/>
        <p:nvPr/>
      </p:nvGrpSpPr>
      <p:grpSpPr>
        <a:xfrm>
          <a:off x="0" y="0"/>
          <a:ext cx="0" cy="0"/>
          <a:chOff x="0" y="0"/>
          <a:chExt cx="0" cy="0"/>
        </a:xfrm>
      </p:grpSpPr>
      <p:sp>
        <p:nvSpPr>
          <p:cNvPr id="102" name="Google Shape;10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3" name="Google Shape;103;p22"/>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104" name="Google Shape;104;p22"/>
          <p:cNvSpPr/>
          <p:nvPr/>
        </p:nvSpPr>
        <p:spPr>
          <a:xfrm rot="5400000">
            <a:off x="-1810077" y="3134979"/>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5" name="Shape 105"/>
        <p:cNvGrpSpPr/>
        <p:nvPr/>
      </p:nvGrpSpPr>
      <p:grpSpPr>
        <a:xfrm>
          <a:off x="0" y="0"/>
          <a:ext cx="0" cy="0"/>
          <a:chOff x="0" y="0"/>
          <a:chExt cx="0" cy="0"/>
        </a:xfrm>
      </p:grpSpPr>
      <p:sp>
        <p:nvSpPr>
          <p:cNvPr id="106" name="Google Shape;10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3"/>
          <p:cNvSpPr txBox="1"/>
          <p:nvPr>
            <p:ph idx="1" type="subTitle"/>
          </p:nvPr>
        </p:nvSpPr>
        <p:spPr>
          <a:xfrm>
            <a:off x="5012625"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23"/>
          <p:cNvSpPr txBox="1"/>
          <p:nvPr>
            <p:ph idx="2" type="subTitle"/>
          </p:nvPr>
        </p:nvSpPr>
        <p:spPr>
          <a:xfrm>
            <a:off x="1670450" y="2743300"/>
            <a:ext cx="2460900" cy="1587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3"/>
          <p:cNvSpPr txBox="1"/>
          <p:nvPr>
            <p:ph idx="3" type="subTitle"/>
          </p:nvPr>
        </p:nvSpPr>
        <p:spPr>
          <a:xfrm>
            <a:off x="1670450"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23"/>
          <p:cNvSpPr txBox="1"/>
          <p:nvPr>
            <p:ph idx="4" type="subTitle"/>
          </p:nvPr>
        </p:nvSpPr>
        <p:spPr>
          <a:xfrm>
            <a:off x="5012649" y="2287087"/>
            <a:ext cx="2460900" cy="495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11" name="Google Shape;111;p23"/>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112" name="Google Shape;112;p23"/>
          <p:cNvSpPr/>
          <p:nvPr/>
        </p:nvSpPr>
        <p:spPr>
          <a:xfrm flipH="1" rot="-5400000">
            <a:off x="7089950" y="-260121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3" name="Shape 113"/>
        <p:cNvGrpSpPr/>
        <p:nvPr/>
      </p:nvGrpSpPr>
      <p:grpSpPr>
        <a:xfrm>
          <a:off x="0" y="0"/>
          <a:ext cx="0" cy="0"/>
          <a:chOff x="0" y="0"/>
          <a:chExt cx="0" cy="0"/>
        </a:xfrm>
      </p:grpSpPr>
      <p:sp>
        <p:nvSpPr>
          <p:cNvPr id="114" name="Google Shape;11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24"/>
          <p:cNvSpPr txBox="1"/>
          <p:nvPr>
            <p:ph idx="1" type="subTitle"/>
          </p:nvPr>
        </p:nvSpPr>
        <p:spPr>
          <a:xfrm>
            <a:off x="4947756"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4"/>
          <p:cNvSpPr txBox="1"/>
          <p:nvPr>
            <p:ph idx="2" type="subTitle"/>
          </p:nvPr>
        </p:nvSpPr>
        <p:spPr>
          <a:xfrm>
            <a:off x="1155450" y="1667625"/>
            <a:ext cx="3040800" cy="2068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17" name="Google Shape;117;p24"/>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18" name="Google Shape;118;p24"/>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9" name="Shape 119"/>
        <p:cNvGrpSpPr/>
        <p:nvPr/>
      </p:nvGrpSpPr>
      <p:grpSpPr>
        <a:xfrm>
          <a:off x="0" y="0"/>
          <a:ext cx="0" cy="0"/>
          <a:chOff x="0" y="0"/>
          <a:chExt cx="0" cy="0"/>
        </a:xfrm>
      </p:grpSpPr>
      <p:sp>
        <p:nvSpPr>
          <p:cNvPr id="120" name="Google Shape;12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25"/>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5"/>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5"/>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5"/>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25"/>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25"/>
          <p:cNvSpPr txBox="1"/>
          <p:nvPr>
            <p:ph idx="6" type="subTitle"/>
          </p:nvPr>
        </p:nvSpPr>
        <p:spPr>
          <a:xfrm>
            <a:off x="6031075" y="2252455"/>
            <a:ext cx="2175300" cy="457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7" name="Google Shape;127;p25"/>
          <p:cNvPicPr preferRelativeResize="0"/>
          <p:nvPr/>
        </p:nvPicPr>
        <p:blipFill rotWithShape="1">
          <a:blip r:embed="rId2">
            <a:alphaModFix/>
          </a:blip>
          <a:srcRect b="0" l="0" r="0" t="61776"/>
          <a:stretch/>
        </p:blipFill>
        <p:spPr>
          <a:xfrm flipH="1">
            <a:off x="25" y="4344050"/>
            <a:ext cx="9144003" cy="799451"/>
          </a:xfrm>
          <a:prstGeom prst="rect">
            <a:avLst/>
          </a:prstGeom>
          <a:noFill/>
          <a:ln>
            <a:noFill/>
          </a:ln>
        </p:spPr>
      </p:pic>
      <p:sp>
        <p:nvSpPr>
          <p:cNvPr id="128" name="Google Shape;128;p25"/>
          <p:cNvSpPr/>
          <p:nvPr/>
        </p:nvSpPr>
        <p:spPr>
          <a:xfrm rot="-5400000">
            <a:off x="5608776"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9" name="Shape 129"/>
        <p:cNvGrpSpPr/>
        <p:nvPr/>
      </p:nvGrpSpPr>
      <p:grpSpPr>
        <a:xfrm>
          <a:off x="0" y="0"/>
          <a:ext cx="0" cy="0"/>
          <a:chOff x="0" y="0"/>
          <a:chExt cx="0" cy="0"/>
        </a:xfrm>
      </p:grpSpPr>
      <p:sp>
        <p:nvSpPr>
          <p:cNvPr id="130" name="Google Shape;13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26"/>
          <p:cNvSpPr txBox="1"/>
          <p:nvPr>
            <p:ph idx="1" type="subTitle"/>
          </p:nvPr>
        </p:nvSpPr>
        <p:spPr>
          <a:xfrm>
            <a:off x="1786624"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6"/>
          <p:cNvSpPr txBox="1"/>
          <p:nvPr>
            <p:ph idx="2" type="subTitle"/>
          </p:nvPr>
        </p:nvSpPr>
        <p:spPr>
          <a:xfrm>
            <a:off x="5613176" y="19775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6"/>
          <p:cNvSpPr txBox="1"/>
          <p:nvPr>
            <p:ph idx="3" type="subTitle"/>
          </p:nvPr>
        </p:nvSpPr>
        <p:spPr>
          <a:xfrm>
            <a:off x="1786624"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6"/>
          <p:cNvSpPr txBox="1"/>
          <p:nvPr>
            <p:ph idx="4" type="subTitle"/>
          </p:nvPr>
        </p:nvSpPr>
        <p:spPr>
          <a:xfrm>
            <a:off x="5613176" y="36380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26"/>
          <p:cNvSpPr txBox="1"/>
          <p:nvPr>
            <p:ph idx="5" type="subTitle"/>
          </p:nvPr>
        </p:nvSpPr>
        <p:spPr>
          <a:xfrm>
            <a:off x="1786624"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6" name="Google Shape;136;p26"/>
          <p:cNvSpPr txBox="1"/>
          <p:nvPr>
            <p:ph idx="6" type="subTitle"/>
          </p:nvPr>
        </p:nvSpPr>
        <p:spPr>
          <a:xfrm>
            <a:off x="1786624"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7" name="Google Shape;137;p26"/>
          <p:cNvSpPr txBox="1"/>
          <p:nvPr>
            <p:ph idx="7" type="subTitle"/>
          </p:nvPr>
        </p:nvSpPr>
        <p:spPr>
          <a:xfrm>
            <a:off x="5613149" y="164196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38" name="Google Shape;138;p26"/>
          <p:cNvSpPr txBox="1"/>
          <p:nvPr>
            <p:ph idx="8" type="subTitle"/>
          </p:nvPr>
        </p:nvSpPr>
        <p:spPr>
          <a:xfrm>
            <a:off x="5613149" y="3302618"/>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39" name="Google Shape;139;p2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0" name="Shape 140"/>
        <p:cNvGrpSpPr/>
        <p:nvPr/>
      </p:nvGrpSpPr>
      <p:grpSpPr>
        <a:xfrm>
          <a:off x="0" y="0"/>
          <a:ext cx="0" cy="0"/>
          <a:chOff x="0" y="0"/>
          <a:chExt cx="0" cy="0"/>
        </a:xfrm>
      </p:grpSpPr>
      <p:sp>
        <p:nvSpPr>
          <p:cNvPr id="141" name="Google Shape;14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27"/>
          <p:cNvSpPr txBox="1"/>
          <p:nvPr>
            <p:ph idx="1" type="subTitle"/>
          </p:nvPr>
        </p:nvSpPr>
        <p:spPr>
          <a:xfrm>
            <a:off x="872900"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27"/>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7"/>
          <p:cNvSpPr txBox="1"/>
          <p:nvPr>
            <p:ph idx="3" type="subTitle"/>
          </p:nvPr>
        </p:nvSpPr>
        <p:spPr>
          <a:xfrm>
            <a:off x="872900"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7"/>
          <p:cNvSpPr txBox="1"/>
          <p:nvPr>
            <p:ph idx="4" type="subTitle"/>
          </p:nvPr>
        </p:nvSpPr>
        <p:spPr>
          <a:xfrm>
            <a:off x="3442349"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7"/>
          <p:cNvSpPr txBox="1"/>
          <p:nvPr>
            <p:ph idx="5"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7"/>
          <p:cNvSpPr txBox="1"/>
          <p:nvPr>
            <p:ph idx="6" type="subTitle"/>
          </p:nvPr>
        </p:nvSpPr>
        <p:spPr>
          <a:xfrm>
            <a:off x="6011798"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7"/>
          <p:cNvSpPr txBox="1"/>
          <p:nvPr>
            <p:ph idx="7"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49" name="Google Shape;149;p27"/>
          <p:cNvSpPr txBox="1"/>
          <p:nvPr>
            <p:ph idx="8" type="subTitle"/>
          </p:nvPr>
        </p:nvSpPr>
        <p:spPr>
          <a:xfrm>
            <a:off x="3442352"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0" name="Google Shape;150;p27"/>
          <p:cNvSpPr txBox="1"/>
          <p:nvPr>
            <p:ph idx="9"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1" name="Google Shape;151;p27"/>
          <p:cNvSpPr txBox="1"/>
          <p:nvPr>
            <p:ph idx="13" type="subTitle"/>
          </p:nvPr>
        </p:nvSpPr>
        <p:spPr>
          <a:xfrm>
            <a:off x="872903"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2" name="Google Shape;152;p27"/>
          <p:cNvSpPr txBox="1"/>
          <p:nvPr>
            <p:ph idx="14" type="subTitle"/>
          </p:nvPr>
        </p:nvSpPr>
        <p:spPr>
          <a:xfrm>
            <a:off x="3442352"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53" name="Google Shape;153;p27"/>
          <p:cNvSpPr txBox="1"/>
          <p:nvPr>
            <p:ph idx="15" type="subTitle"/>
          </p:nvPr>
        </p:nvSpPr>
        <p:spPr>
          <a:xfrm>
            <a:off x="6011797" y="2803907"/>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54" name="Google Shape;154;p27"/>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55" name="Google Shape;155;p27"/>
          <p:cNvSpPr/>
          <p:nvPr/>
        </p:nvSpPr>
        <p:spPr>
          <a:xfrm flipH="1" rot="5400000">
            <a:off x="-1744899"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56" name="Shape 156"/>
        <p:cNvGrpSpPr/>
        <p:nvPr/>
      </p:nvGrpSpPr>
      <p:grpSpPr>
        <a:xfrm>
          <a:off x="0" y="0"/>
          <a:ext cx="0" cy="0"/>
          <a:chOff x="0" y="0"/>
          <a:chExt cx="0" cy="0"/>
        </a:xfrm>
      </p:grpSpPr>
      <p:sp>
        <p:nvSpPr>
          <p:cNvPr id="157" name="Google Shape;15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28"/>
          <p:cNvSpPr txBox="1"/>
          <p:nvPr>
            <p:ph idx="1" type="subTitle"/>
          </p:nvPr>
        </p:nvSpPr>
        <p:spPr>
          <a:xfrm>
            <a:off x="872903"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8"/>
          <p:cNvSpPr txBox="1"/>
          <p:nvPr>
            <p:ph idx="2" type="subTitle"/>
          </p:nvPr>
        </p:nvSpPr>
        <p:spPr>
          <a:xfrm>
            <a:off x="3442351"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8"/>
          <p:cNvSpPr txBox="1"/>
          <p:nvPr>
            <p:ph idx="3" type="subTitle"/>
          </p:nvPr>
        </p:nvSpPr>
        <p:spPr>
          <a:xfrm>
            <a:off x="2157627"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28"/>
          <p:cNvSpPr txBox="1"/>
          <p:nvPr>
            <p:ph idx="4" type="subTitle"/>
          </p:nvPr>
        </p:nvSpPr>
        <p:spPr>
          <a:xfrm>
            <a:off x="6011798" y="1710151"/>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28"/>
          <p:cNvSpPr txBox="1"/>
          <p:nvPr>
            <p:ph idx="5" type="subTitle"/>
          </p:nvPr>
        </p:nvSpPr>
        <p:spPr>
          <a:xfrm>
            <a:off x="4727074" y="3135650"/>
            <a:ext cx="2259300" cy="8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28"/>
          <p:cNvSpPr txBox="1"/>
          <p:nvPr>
            <p:ph idx="6" type="subTitle"/>
          </p:nvPr>
        </p:nvSpPr>
        <p:spPr>
          <a:xfrm>
            <a:off x="872903"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4" name="Google Shape;164;p28"/>
          <p:cNvSpPr txBox="1"/>
          <p:nvPr>
            <p:ph idx="7" type="subTitle"/>
          </p:nvPr>
        </p:nvSpPr>
        <p:spPr>
          <a:xfrm>
            <a:off x="3442350"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28"/>
          <p:cNvSpPr txBox="1"/>
          <p:nvPr>
            <p:ph idx="8" type="subTitle"/>
          </p:nvPr>
        </p:nvSpPr>
        <p:spPr>
          <a:xfrm>
            <a:off x="6011797" y="1381625"/>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28"/>
          <p:cNvSpPr txBox="1"/>
          <p:nvPr>
            <p:ph idx="9" type="subTitle"/>
          </p:nvPr>
        </p:nvSpPr>
        <p:spPr>
          <a:xfrm>
            <a:off x="2157626"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7" name="Google Shape;167;p28"/>
          <p:cNvSpPr txBox="1"/>
          <p:nvPr>
            <p:ph idx="13" type="subTitle"/>
          </p:nvPr>
        </p:nvSpPr>
        <p:spPr>
          <a:xfrm>
            <a:off x="4727074" y="2803900"/>
            <a:ext cx="225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68" name="Google Shape;168;p28"/>
          <p:cNvPicPr preferRelativeResize="0"/>
          <p:nvPr/>
        </p:nvPicPr>
        <p:blipFill rotWithShape="1">
          <a:blip r:embed="rId2">
            <a:alphaModFix/>
          </a:blip>
          <a:srcRect b="0" l="0" r="0" t="61776"/>
          <a:stretch/>
        </p:blipFill>
        <p:spPr>
          <a:xfrm>
            <a:off x="25" y="4344050"/>
            <a:ext cx="9144003" cy="799451"/>
          </a:xfrm>
          <a:prstGeom prst="rect">
            <a:avLst/>
          </a:prstGeom>
          <a:noFill/>
          <a:ln>
            <a:noFill/>
          </a:ln>
        </p:spPr>
      </p:pic>
      <p:sp>
        <p:nvSpPr>
          <p:cNvPr id="169" name="Google Shape;169;p28"/>
          <p:cNvSpPr/>
          <p:nvPr/>
        </p:nvSpPr>
        <p:spPr>
          <a:xfrm rot="-5400000">
            <a:off x="4937451" y="4063103"/>
            <a:ext cx="5215056" cy="5113284"/>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70" name="Shape 170"/>
        <p:cNvGrpSpPr/>
        <p:nvPr/>
      </p:nvGrpSpPr>
      <p:grpSpPr>
        <a:xfrm>
          <a:off x="0" y="0"/>
          <a:ext cx="0" cy="0"/>
          <a:chOff x="0" y="0"/>
          <a:chExt cx="0" cy="0"/>
        </a:xfrm>
      </p:grpSpPr>
      <p:sp>
        <p:nvSpPr>
          <p:cNvPr id="171" name="Google Shape;171;p29"/>
          <p:cNvSpPr txBox="1"/>
          <p:nvPr>
            <p:ph hasCustomPrompt="1" type="title"/>
          </p:nvPr>
        </p:nvSpPr>
        <p:spPr>
          <a:xfrm>
            <a:off x="3749675" y="659101"/>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2" name="Google Shape;172;p29"/>
          <p:cNvSpPr txBox="1"/>
          <p:nvPr>
            <p:ph idx="1" type="subTitle"/>
          </p:nvPr>
        </p:nvSpPr>
        <p:spPr>
          <a:xfrm>
            <a:off x="3749675" y="1307347"/>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3" name="Google Shape;173;p29"/>
          <p:cNvSpPr txBox="1"/>
          <p:nvPr>
            <p:ph hasCustomPrompt="1" idx="2" type="title"/>
          </p:nvPr>
        </p:nvSpPr>
        <p:spPr>
          <a:xfrm>
            <a:off x="3749675" y="2014975"/>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29"/>
          <p:cNvSpPr txBox="1"/>
          <p:nvPr>
            <p:ph idx="3" type="subTitle"/>
          </p:nvPr>
        </p:nvSpPr>
        <p:spPr>
          <a:xfrm>
            <a:off x="3749675" y="2663222"/>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5" name="Google Shape;175;p29"/>
          <p:cNvSpPr txBox="1"/>
          <p:nvPr>
            <p:ph hasCustomPrompt="1" idx="4" type="title"/>
          </p:nvPr>
        </p:nvSpPr>
        <p:spPr>
          <a:xfrm>
            <a:off x="3749675" y="3370849"/>
            <a:ext cx="4083600" cy="59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6" name="Google Shape;176;p29"/>
          <p:cNvSpPr txBox="1"/>
          <p:nvPr>
            <p:ph idx="5" type="subTitle"/>
          </p:nvPr>
        </p:nvSpPr>
        <p:spPr>
          <a:xfrm>
            <a:off x="3749675" y="4019096"/>
            <a:ext cx="4083600" cy="4653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7" name="Shape 177"/>
        <p:cNvGrpSpPr/>
        <p:nvPr/>
      </p:nvGrpSpPr>
      <p:grpSpPr>
        <a:xfrm>
          <a:off x="0" y="0"/>
          <a:ext cx="0" cy="0"/>
          <a:chOff x="0" y="0"/>
          <a:chExt cx="0" cy="0"/>
        </a:xfrm>
      </p:grpSpPr>
      <p:sp>
        <p:nvSpPr>
          <p:cNvPr id="178" name="Google Shape;178;p30"/>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9" name="Google Shape;179;p30"/>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b="1" sz="1000" u="sng">
              <a:solidFill>
                <a:schemeClr val="dk1"/>
              </a:solidFill>
              <a:latin typeface="Archivo"/>
              <a:ea typeface="Archivo"/>
              <a:cs typeface="Archivo"/>
              <a:sym typeface="Archivo"/>
            </a:endParaRPr>
          </a:p>
        </p:txBody>
      </p:sp>
      <p:pic>
        <p:nvPicPr>
          <p:cNvPr id="181" name="Google Shape;181;p30"/>
          <p:cNvPicPr preferRelativeResize="0"/>
          <p:nvPr/>
        </p:nvPicPr>
        <p:blipFill rotWithShape="1">
          <a:blip r:embed="rId5">
            <a:alphaModFix/>
          </a:blip>
          <a:srcRect b="45416" l="0" r="0" t="10127"/>
          <a:stretch/>
        </p:blipFill>
        <p:spPr>
          <a:xfrm rot="5400000">
            <a:off x="5492132" y="1594201"/>
            <a:ext cx="5380101" cy="1955100"/>
          </a:xfrm>
          <a:prstGeom prst="rect">
            <a:avLst/>
          </a:prstGeom>
          <a:noFill/>
          <a:ln>
            <a:noFill/>
          </a:ln>
        </p:spPr>
      </p:pic>
      <p:pic>
        <p:nvPicPr>
          <p:cNvPr id="182" name="Google Shape;182;p30"/>
          <p:cNvPicPr preferRelativeResize="0"/>
          <p:nvPr/>
        </p:nvPicPr>
        <p:blipFill rotWithShape="1">
          <a:blip r:embed="rId5">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4"/>
          <p:cNvSpPr txBox="1"/>
          <p:nvPr>
            <p:ph idx="1" type="body"/>
          </p:nvPr>
        </p:nvSpPr>
        <p:spPr>
          <a:xfrm>
            <a:off x="720000" y="1215750"/>
            <a:ext cx="7704000" cy="316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sz="1400"/>
            </a:lvl1pPr>
            <a:lvl2pPr indent="-304800" lvl="1" marL="914400" rtl="0">
              <a:lnSpc>
                <a:spcPct val="100000"/>
              </a:lnSpc>
              <a:spcBef>
                <a:spcPts val="10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19" name="Google Shape;19;p4"/>
          <p:cNvPicPr preferRelativeResize="0"/>
          <p:nvPr/>
        </p:nvPicPr>
        <p:blipFill rotWithShape="1">
          <a:blip r:embed="rId2">
            <a:alphaModFix/>
          </a:blip>
          <a:srcRect b="0" l="39171" r="5368" t="0"/>
          <a:stretch/>
        </p:blipFill>
        <p:spPr>
          <a:xfrm>
            <a:off x="7719024" y="0"/>
            <a:ext cx="3005225" cy="5143499"/>
          </a:xfrm>
          <a:prstGeom prst="rect">
            <a:avLst/>
          </a:prstGeom>
          <a:noFill/>
          <a:ln>
            <a:noFill/>
          </a:ln>
        </p:spPr>
      </p:pic>
      <p:sp>
        <p:nvSpPr>
          <p:cNvPr id="20" name="Google Shape;20;p4"/>
          <p:cNvSpPr/>
          <p:nvPr/>
        </p:nvSpPr>
        <p:spPr>
          <a:xfrm rot="10800000">
            <a:off x="7719024"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3" name="Shape 183"/>
        <p:cNvGrpSpPr/>
        <p:nvPr/>
      </p:nvGrpSpPr>
      <p:grpSpPr>
        <a:xfrm>
          <a:off x="0" y="0"/>
          <a:ext cx="0" cy="0"/>
          <a:chOff x="0" y="0"/>
          <a:chExt cx="0" cy="0"/>
        </a:xfrm>
      </p:grpSpPr>
      <p:pic>
        <p:nvPicPr>
          <p:cNvPr id="184" name="Google Shape;184;p31"/>
          <p:cNvPicPr preferRelativeResize="0"/>
          <p:nvPr/>
        </p:nvPicPr>
        <p:blipFill rotWithShape="1">
          <a:blip r:embed="rId2">
            <a:alphaModFix/>
          </a:blip>
          <a:srcRect b="45416" l="0" r="0" t="10127"/>
          <a:stretch/>
        </p:blipFill>
        <p:spPr>
          <a:xfrm rot="5400000">
            <a:off x="5492132" y="1594201"/>
            <a:ext cx="5380101" cy="1955100"/>
          </a:xfrm>
          <a:prstGeom prst="rect">
            <a:avLst/>
          </a:prstGeom>
          <a:noFill/>
          <a:ln>
            <a:noFill/>
          </a:ln>
        </p:spPr>
      </p:pic>
      <p:pic>
        <p:nvPicPr>
          <p:cNvPr id="185" name="Google Shape;185;p31"/>
          <p:cNvPicPr preferRelativeResize="0"/>
          <p:nvPr/>
        </p:nvPicPr>
        <p:blipFill rotWithShape="1">
          <a:blip r:embed="rId2">
            <a:alphaModFix/>
          </a:blip>
          <a:srcRect b="45416" l="0" r="0" t="10127"/>
          <a:stretch/>
        </p:blipFill>
        <p:spPr>
          <a:xfrm flipH="1" rot="-5400000">
            <a:off x="-1728233" y="1594201"/>
            <a:ext cx="5380101" cy="1955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86" name="Shape 186"/>
        <p:cNvGrpSpPr/>
        <p:nvPr/>
      </p:nvGrpSpPr>
      <p:grpSpPr>
        <a:xfrm>
          <a:off x="0" y="0"/>
          <a:ext cx="0" cy="0"/>
          <a:chOff x="0" y="0"/>
          <a:chExt cx="0" cy="0"/>
        </a:xfrm>
      </p:grpSpPr>
      <p:pic>
        <p:nvPicPr>
          <p:cNvPr id="187" name="Google Shape;187;p32"/>
          <p:cNvPicPr preferRelativeResize="0"/>
          <p:nvPr/>
        </p:nvPicPr>
        <p:blipFill rotWithShape="1">
          <a:blip r:embed="rId2">
            <a:alphaModFix/>
          </a:blip>
          <a:srcRect b="0" l="39171" r="5368" t="0"/>
          <a:stretch/>
        </p:blipFill>
        <p:spPr>
          <a:xfrm>
            <a:off x="6138774" y="0"/>
            <a:ext cx="3005225" cy="5143499"/>
          </a:xfrm>
          <a:prstGeom prst="rect">
            <a:avLst/>
          </a:prstGeom>
          <a:noFill/>
          <a:ln>
            <a:noFill/>
          </a:ln>
        </p:spPr>
      </p:pic>
      <p:sp>
        <p:nvSpPr>
          <p:cNvPr id="188" name="Google Shape;188;p32"/>
          <p:cNvSpPr/>
          <p:nvPr/>
        </p:nvSpPr>
        <p:spPr>
          <a:xfrm flipH="1">
            <a:off x="5785556" y="2848489"/>
            <a:ext cx="4270815" cy="4187470"/>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1" type="subTitle"/>
          </p:nvPr>
        </p:nvSpPr>
        <p:spPr>
          <a:xfrm>
            <a:off x="5055284"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 name="Google Shape;24;p5"/>
          <p:cNvSpPr txBox="1"/>
          <p:nvPr>
            <p:ph idx="2" type="subTitle"/>
          </p:nvPr>
        </p:nvSpPr>
        <p:spPr>
          <a:xfrm>
            <a:off x="1583300" y="3506410"/>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50552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 name="Google Shape;26;p5"/>
          <p:cNvSpPr txBox="1"/>
          <p:nvPr>
            <p:ph idx="4" type="subTitle"/>
          </p:nvPr>
        </p:nvSpPr>
        <p:spPr>
          <a:xfrm>
            <a:off x="1583075" y="29701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Poppins"/>
                <a:ea typeface="Poppins"/>
                <a:cs typeface="Poppins"/>
                <a:sym typeface="Poppin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7" name="Google Shape;27;p5"/>
          <p:cNvPicPr preferRelativeResize="0"/>
          <p:nvPr/>
        </p:nvPicPr>
        <p:blipFill rotWithShape="1">
          <a:blip r:embed="rId2">
            <a:alphaModFix/>
          </a:blip>
          <a:srcRect b="45416" l="0" r="0" t="10127"/>
          <a:stretch/>
        </p:blipFill>
        <p:spPr>
          <a:xfrm flipH="1" rot="10800000">
            <a:off x="0" y="3834476"/>
            <a:ext cx="9144003" cy="1900699"/>
          </a:xfrm>
          <a:prstGeom prst="rect">
            <a:avLst/>
          </a:prstGeom>
          <a:noFill/>
          <a:ln>
            <a:noFill/>
          </a:ln>
        </p:spPr>
      </p:pic>
      <p:sp>
        <p:nvSpPr>
          <p:cNvPr id="28" name="Google Shape;28;p5"/>
          <p:cNvSpPr/>
          <p:nvPr/>
        </p:nvSpPr>
        <p:spPr>
          <a:xfrm flipH="1" rot="-5400000">
            <a:off x="6526299" y="3444391"/>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 name="Google Shape;31;p6"/>
          <p:cNvPicPr preferRelativeResize="0"/>
          <p:nvPr/>
        </p:nvPicPr>
        <p:blipFill rotWithShape="1">
          <a:blip r:embed="rId2">
            <a:alphaModFix/>
          </a:blip>
          <a:srcRect b="0" l="0" r="0" t="61776"/>
          <a:stretch/>
        </p:blipFill>
        <p:spPr>
          <a:xfrm flipH="1">
            <a:off x="25" y="4878926"/>
            <a:ext cx="9144003" cy="264574"/>
          </a:xfrm>
          <a:prstGeom prst="rect">
            <a:avLst/>
          </a:prstGeom>
          <a:noFill/>
          <a:ln>
            <a:noFill/>
          </a:ln>
        </p:spPr>
      </p:pic>
      <p:sp>
        <p:nvSpPr>
          <p:cNvPr id="32" name="Google Shape;32;p6"/>
          <p:cNvSpPr/>
          <p:nvPr/>
        </p:nvSpPr>
        <p:spPr>
          <a:xfrm flipH="1" rot="-5400000">
            <a:off x="6164623" y="-2882478"/>
            <a:ext cx="4099350" cy="401935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txBox="1"/>
          <p:nvPr>
            <p:ph idx="1" type="subTitle"/>
          </p:nvPr>
        </p:nvSpPr>
        <p:spPr>
          <a:xfrm>
            <a:off x="720000" y="1700300"/>
            <a:ext cx="4294800" cy="1910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36" name="Google Shape;36;p7"/>
          <p:cNvSpPr/>
          <p:nvPr/>
        </p:nvSpPr>
        <p:spPr>
          <a:xfrm rot="5400000">
            <a:off x="-1678050" y="3954635"/>
            <a:ext cx="5397188" cy="5291862"/>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39" name="Google Shape;39;p8"/>
          <p:cNvPicPr preferRelativeResize="0"/>
          <p:nvPr/>
        </p:nvPicPr>
        <p:blipFill rotWithShape="1">
          <a:blip r:embed="rId2">
            <a:alphaModFix/>
          </a:blip>
          <a:srcRect b="0" l="39171" r="5368" t="0"/>
          <a:stretch/>
        </p:blipFill>
        <p:spPr>
          <a:xfrm flipH="1" rot="10800000">
            <a:off x="7670188" y="0"/>
            <a:ext cx="3005225" cy="5143499"/>
          </a:xfrm>
          <a:prstGeom prst="rect">
            <a:avLst/>
          </a:prstGeom>
          <a:noFill/>
          <a:ln>
            <a:noFill/>
          </a:ln>
        </p:spPr>
      </p:pic>
      <p:pic>
        <p:nvPicPr>
          <p:cNvPr id="40" name="Google Shape;40;p8"/>
          <p:cNvPicPr preferRelativeResize="0"/>
          <p:nvPr/>
        </p:nvPicPr>
        <p:blipFill rotWithShape="1">
          <a:blip r:embed="rId2">
            <a:alphaModFix/>
          </a:blip>
          <a:srcRect b="0" l="39171" r="5368" t="0"/>
          <a:stretch/>
        </p:blipFill>
        <p:spPr>
          <a:xfrm flipH="1">
            <a:off x="-1531412" y="0"/>
            <a:ext cx="3005225"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135550" y="1208313"/>
            <a:ext cx="4872900" cy="1650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101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9"/>
          <p:cNvSpPr txBox="1"/>
          <p:nvPr>
            <p:ph idx="1" type="subTitle"/>
          </p:nvPr>
        </p:nvSpPr>
        <p:spPr>
          <a:xfrm>
            <a:off x="2135550" y="3264088"/>
            <a:ext cx="4872900" cy="6711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20000" y="4014450"/>
            <a:ext cx="7704000" cy="572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ctrTitle"/>
          </p:nvPr>
        </p:nvSpPr>
        <p:spPr>
          <a:xfrm>
            <a:off x="911150" y="1424638"/>
            <a:ext cx="5637300" cy="17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DVWA Vulnerabilities</a:t>
            </a:r>
            <a:endParaRPr/>
          </a:p>
          <a:p>
            <a:pPr indent="0" lvl="0" marL="0" rtl="0" algn="l">
              <a:spcBef>
                <a:spcPts val="0"/>
              </a:spcBef>
              <a:spcAft>
                <a:spcPts val="0"/>
              </a:spcAft>
              <a:buNone/>
            </a:pPr>
            <a:r>
              <a:rPr lang="en" sz="1400"/>
              <a:t>Insecure CAPTCHA: low, medium, high</a:t>
            </a:r>
            <a:r>
              <a:rPr lang="en"/>
              <a:t> </a:t>
            </a:r>
            <a:endParaRPr>
              <a:solidFill>
                <a:schemeClr val="accent1"/>
              </a:solidFill>
            </a:endParaRPr>
          </a:p>
        </p:txBody>
      </p:sp>
      <p:sp>
        <p:nvSpPr>
          <p:cNvPr id="194" name="Google Shape;194;p33"/>
          <p:cNvSpPr txBox="1"/>
          <p:nvPr>
            <p:ph idx="1" type="subTitle"/>
          </p:nvPr>
        </p:nvSpPr>
        <p:spPr>
          <a:xfrm>
            <a:off x="911150" y="3243075"/>
            <a:ext cx="4766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Keilin Hopkins-Bey, Collin Saxon, Clarissa Martinez</a:t>
            </a:r>
            <a:endParaRPr/>
          </a:p>
        </p:txBody>
      </p:sp>
      <p:pic>
        <p:nvPicPr>
          <p:cNvPr id="195" name="Google Shape;195;p33"/>
          <p:cNvPicPr preferRelativeResize="0"/>
          <p:nvPr/>
        </p:nvPicPr>
        <p:blipFill rotWithShape="1">
          <a:blip r:embed="rId3">
            <a:alphaModFix/>
          </a:blip>
          <a:srcRect b="0" l="39171" r="5368" t="0"/>
          <a:stretch/>
        </p:blipFill>
        <p:spPr>
          <a:xfrm>
            <a:off x="6153199" y="0"/>
            <a:ext cx="3005225" cy="5143499"/>
          </a:xfrm>
          <a:prstGeom prst="rect">
            <a:avLst/>
          </a:prstGeom>
          <a:noFill/>
          <a:ln>
            <a:noFill/>
          </a:ln>
        </p:spPr>
      </p:pic>
      <p:sp>
        <p:nvSpPr>
          <p:cNvPr id="196" name="Google Shape;196;p33"/>
          <p:cNvSpPr/>
          <p:nvPr/>
        </p:nvSpPr>
        <p:spPr>
          <a:xfrm rot="10800000">
            <a:off x="6153199" y="-1394796"/>
            <a:ext cx="5215451" cy="51136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77150" y="0"/>
            <a:ext cx="4636425" cy="4442524"/>
          </a:xfrm>
          <a:prstGeom prst="rect">
            <a:avLst/>
          </a:prstGeom>
          <a:noFill/>
          <a:ln>
            <a:noFill/>
          </a:ln>
        </p:spPr>
      </p:pic>
      <p:pic>
        <p:nvPicPr>
          <p:cNvPr id="267" name="Google Shape;267;p42"/>
          <p:cNvPicPr preferRelativeResize="0"/>
          <p:nvPr/>
        </p:nvPicPr>
        <p:blipFill>
          <a:blip r:embed="rId4">
            <a:alphaModFix/>
          </a:blip>
          <a:stretch>
            <a:fillRect/>
          </a:stretch>
        </p:blipFill>
        <p:spPr>
          <a:xfrm>
            <a:off x="4636425" y="0"/>
            <a:ext cx="4507574" cy="3979343"/>
          </a:xfrm>
          <a:prstGeom prst="rect">
            <a:avLst/>
          </a:prstGeom>
          <a:noFill/>
          <a:ln>
            <a:noFill/>
          </a:ln>
        </p:spPr>
      </p:pic>
      <p:cxnSp>
        <p:nvCxnSpPr>
          <p:cNvPr id="268" name="Google Shape;268;p42"/>
          <p:cNvCxnSpPr/>
          <p:nvPr/>
        </p:nvCxnSpPr>
        <p:spPr>
          <a:xfrm flipH="1">
            <a:off x="1136600" y="1425475"/>
            <a:ext cx="707700" cy="709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135800" y="89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Level Security</a:t>
            </a:r>
            <a:endParaRPr>
              <a:solidFill>
                <a:schemeClr val="accent1"/>
              </a:solidFill>
            </a:endParaRPr>
          </a:p>
        </p:txBody>
      </p:sp>
      <p:sp>
        <p:nvSpPr>
          <p:cNvPr id="274" name="Google Shape;274;p43"/>
          <p:cNvSpPr txBox="1"/>
          <p:nvPr>
            <p:ph idx="2" type="subTitle"/>
          </p:nvPr>
        </p:nvSpPr>
        <p:spPr>
          <a:xfrm>
            <a:off x="135800" y="956425"/>
            <a:ext cx="3040800" cy="206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Captcha can be easily bypassed using </a:t>
            </a:r>
            <a:r>
              <a:rPr lang="en" sz="1600"/>
              <a:t>Burp Suite</a:t>
            </a:r>
            <a:r>
              <a:rPr lang="en" sz="1600"/>
              <a:t> Repeater</a:t>
            </a:r>
            <a:endParaRPr sz="1600"/>
          </a:p>
          <a:p>
            <a:pPr indent="-330200" lvl="0" marL="457200" rtl="0" algn="l">
              <a:spcBef>
                <a:spcPts val="0"/>
              </a:spcBef>
              <a:spcAft>
                <a:spcPts val="0"/>
              </a:spcAft>
              <a:buSzPts val="1600"/>
              <a:buChar char="●"/>
            </a:pPr>
            <a:r>
              <a:rPr lang="en" sz="1600"/>
              <a:t>Users can pass through screen 1, complete the CAPTCHA and move on to next screen where password is updated. </a:t>
            </a:r>
            <a:endParaRPr sz="1600"/>
          </a:p>
          <a:p>
            <a:pPr indent="-330200" lvl="0" marL="457200" rtl="0" algn="l">
              <a:spcBef>
                <a:spcPts val="0"/>
              </a:spcBef>
              <a:spcAft>
                <a:spcPts val="0"/>
              </a:spcAft>
              <a:buSzPts val="1600"/>
              <a:buChar char="●"/>
            </a:pPr>
            <a:r>
              <a:rPr lang="en" sz="1600"/>
              <a:t>If we submit the password directly to the change page, the user can bypass the CAPTCHA system. </a:t>
            </a:r>
            <a:endParaRPr sz="1600"/>
          </a:p>
          <a:p>
            <a:pPr indent="0" lvl="0" marL="0" rtl="0" algn="l">
              <a:spcBef>
                <a:spcPts val="0"/>
              </a:spcBef>
              <a:spcAft>
                <a:spcPts val="0"/>
              </a:spcAft>
              <a:buNone/>
            </a:pPr>
            <a:r>
              <a:t/>
            </a:r>
            <a:endParaRPr/>
          </a:p>
        </p:txBody>
      </p:sp>
      <p:pic>
        <p:nvPicPr>
          <p:cNvPr id="275" name="Google Shape;275;p43"/>
          <p:cNvPicPr preferRelativeResize="0"/>
          <p:nvPr/>
        </p:nvPicPr>
        <p:blipFill>
          <a:blip r:embed="rId3">
            <a:alphaModFix/>
          </a:blip>
          <a:stretch>
            <a:fillRect/>
          </a:stretch>
        </p:blipFill>
        <p:spPr>
          <a:xfrm>
            <a:off x="3509220" y="902475"/>
            <a:ext cx="5580629" cy="3920750"/>
          </a:xfrm>
          <a:prstGeom prst="rect">
            <a:avLst/>
          </a:prstGeom>
          <a:noFill/>
          <a:ln>
            <a:noFill/>
          </a:ln>
        </p:spPr>
      </p:pic>
      <p:sp>
        <p:nvSpPr>
          <p:cNvPr id="276" name="Google Shape;276;p43"/>
          <p:cNvSpPr txBox="1"/>
          <p:nvPr/>
        </p:nvSpPr>
        <p:spPr>
          <a:xfrm>
            <a:off x="4994975" y="31275"/>
            <a:ext cx="345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pic>
        <p:nvPicPr>
          <p:cNvPr id="277" name="Google Shape;277;p43"/>
          <p:cNvPicPr preferRelativeResize="0"/>
          <p:nvPr/>
        </p:nvPicPr>
        <p:blipFill>
          <a:blip r:embed="rId4">
            <a:alphaModFix/>
          </a:blip>
          <a:stretch>
            <a:fillRect/>
          </a:stretch>
        </p:blipFill>
        <p:spPr>
          <a:xfrm>
            <a:off x="5268312" y="31275"/>
            <a:ext cx="2911425" cy="85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596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Bypass CAPTCHA- Low Level </a:t>
            </a:r>
            <a:r>
              <a:rPr lang="en"/>
              <a:t>Security</a:t>
            </a:r>
            <a:endParaRPr>
              <a:solidFill>
                <a:schemeClr val="accent1"/>
              </a:solidFill>
            </a:endParaRPr>
          </a:p>
        </p:txBody>
      </p:sp>
      <p:sp>
        <p:nvSpPr>
          <p:cNvPr id="283" name="Google Shape;283;p44"/>
          <p:cNvSpPr txBox="1"/>
          <p:nvPr>
            <p:ph idx="2" type="subTitle"/>
          </p:nvPr>
        </p:nvSpPr>
        <p:spPr>
          <a:xfrm>
            <a:off x="-67400" y="1350125"/>
            <a:ext cx="2747400" cy="206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Using Burpsuite we can obtain the POST method from URL /</a:t>
            </a:r>
            <a:r>
              <a:rPr lang="en" sz="1400"/>
              <a:t>vulnerabilities</a:t>
            </a:r>
            <a:r>
              <a:rPr lang="en" sz="1400"/>
              <a:t>/captcha/ </a:t>
            </a:r>
            <a:endParaRPr sz="1400"/>
          </a:p>
          <a:p>
            <a:pPr indent="-317500" lvl="0" marL="457200" rtl="0" algn="l">
              <a:spcBef>
                <a:spcPts val="0"/>
              </a:spcBef>
              <a:spcAft>
                <a:spcPts val="0"/>
              </a:spcAft>
              <a:buSzPts val="1400"/>
              <a:buChar char="●"/>
            </a:pPr>
            <a:r>
              <a:rPr lang="en" sz="1400"/>
              <a:t>We then send it to the repeater</a:t>
            </a:r>
            <a:endParaRPr sz="1400"/>
          </a:p>
          <a:p>
            <a:pPr indent="-317500" lvl="0" marL="457200" rtl="0" algn="l">
              <a:spcBef>
                <a:spcPts val="0"/>
              </a:spcBef>
              <a:spcAft>
                <a:spcPts val="0"/>
              </a:spcAft>
              <a:buSzPts val="1400"/>
              <a:buChar char="●"/>
            </a:pPr>
            <a:r>
              <a:rPr lang="en" sz="1400"/>
              <a:t>Change user’s password and hit send</a:t>
            </a:r>
            <a:endParaRPr sz="1400"/>
          </a:p>
          <a:p>
            <a:pPr indent="-317500" lvl="0" marL="457200" rtl="0" algn="l">
              <a:spcBef>
                <a:spcPts val="0"/>
              </a:spcBef>
              <a:spcAft>
                <a:spcPts val="0"/>
              </a:spcAft>
              <a:buSzPts val="1400"/>
              <a:buChar char="●"/>
            </a:pPr>
            <a:r>
              <a:rPr lang="en" sz="1400"/>
              <a:t>Password changes or you can open within the browser.</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4" name="Google Shape;284;p44"/>
          <p:cNvPicPr preferRelativeResize="0"/>
          <p:nvPr/>
        </p:nvPicPr>
        <p:blipFill>
          <a:blip r:embed="rId3">
            <a:alphaModFix/>
          </a:blip>
          <a:stretch>
            <a:fillRect/>
          </a:stretch>
        </p:blipFill>
        <p:spPr>
          <a:xfrm>
            <a:off x="2680000" y="636100"/>
            <a:ext cx="6400500" cy="4022975"/>
          </a:xfrm>
          <a:prstGeom prst="rect">
            <a:avLst/>
          </a:prstGeom>
          <a:noFill/>
          <a:ln cap="flat" cmpd="sng" w="38100">
            <a:solidFill>
              <a:schemeClr val="dk2"/>
            </a:solidFill>
            <a:prstDash val="solid"/>
            <a:round/>
            <a:headEnd len="sm" w="sm" type="none"/>
            <a:tailEnd len="sm" w="sm" type="none"/>
          </a:ln>
        </p:spPr>
      </p:pic>
      <p:sp>
        <p:nvSpPr>
          <p:cNvPr id="285" name="Google Shape;285;p44"/>
          <p:cNvSpPr txBox="1"/>
          <p:nvPr/>
        </p:nvSpPr>
        <p:spPr>
          <a:xfrm>
            <a:off x="5005300" y="1671050"/>
            <a:ext cx="190500" cy="241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1104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Level Security</a:t>
            </a:r>
            <a:endParaRPr>
              <a:solidFill>
                <a:schemeClr val="accent1"/>
              </a:solidFill>
            </a:endParaRPr>
          </a:p>
        </p:txBody>
      </p:sp>
      <p:pic>
        <p:nvPicPr>
          <p:cNvPr id="291" name="Google Shape;291;p45"/>
          <p:cNvPicPr preferRelativeResize="0"/>
          <p:nvPr/>
        </p:nvPicPr>
        <p:blipFill>
          <a:blip r:embed="rId3">
            <a:alphaModFix/>
          </a:blip>
          <a:stretch>
            <a:fillRect/>
          </a:stretch>
        </p:blipFill>
        <p:spPr>
          <a:xfrm>
            <a:off x="1130300" y="648900"/>
            <a:ext cx="6560487" cy="4265999"/>
          </a:xfrm>
          <a:prstGeom prst="rect">
            <a:avLst/>
          </a:prstGeom>
          <a:noFill/>
          <a:ln cap="flat" cmpd="sng" w="28575">
            <a:solidFill>
              <a:schemeClr val="dk2"/>
            </a:solidFill>
            <a:prstDash val="solid"/>
            <a:round/>
            <a:headEnd len="sm" w="sm" type="none"/>
            <a:tailEnd len="sm" w="sm" type="none"/>
          </a:ln>
        </p:spPr>
      </p:pic>
      <p:sp>
        <p:nvSpPr>
          <p:cNvPr id="292" name="Google Shape;292;p45"/>
          <p:cNvSpPr txBox="1"/>
          <p:nvPr/>
        </p:nvSpPr>
        <p:spPr>
          <a:xfrm>
            <a:off x="5136250" y="4443175"/>
            <a:ext cx="1219200" cy="330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596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Medium Level</a:t>
            </a:r>
            <a:r>
              <a:rPr lang="en"/>
              <a:t> Security</a:t>
            </a:r>
            <a:endParaRPr>
              <a:solidFill>
                <a:schemeClr val="accent1"/>
              </a:solidFill>
            </a:endParaRPr>
          </a:p>
        </p:txBody>
      </p:sp>
      <p:sp>
        <p:nvSpPr>
          <p:cNvPr id="298" name="Google Shape;298;p46"/>
          <p:cNvSpPr txBox="1"/>
          <p:nvPr>
            <p:ph idx="2" type="subTitle"/>
          </p:nvPr>
        </p:nvSpPr>
        <p:spPr>
          <a:xfrm>
            <a:off x="59600" y="1070725"/>
            <a:ext cx="2612700" cy="20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do the same process through burp suite. The only difference is“Passed_captcha”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Send this to the Repeater and Change password </a:t>
            </a:r>
            <a:endParaRPr sz="1400"/>
          </a:p>
          <a:p>
            <a:pPr indent="0" lvl="0" marL="0" rtl="0" algn="l">
              <a:spcBef>
                <a:spcPts val="0"/>
              </a:spcBef>
              <a:spcAft>
                <a:spcPts val="0"/>
              </a:spcAft>
              <a:buNone/>
            </a:pPr>
            <a:r>
              <a:t/>
            </a:r>
            <a:endParaRPr/>
          </a:p>
        </p:txBody>
      </p:sp>
      <p:pic>
        <p:nvPicPr>
          <p:cNvPr id="299" name="Google Shape;299;p46"/>
          <p:cNvPicPr preferRelativeResize="0"/>
          <p:nvPr/>
        </p:nvPicPr>
        <p:blipFill>
          <a:blip r:embed="rId3">
            <a:alphaModFix/>
          </a:blip>
          <a:stretch>
            <a:fillRect/>
          </a:stretch>
        </p:blipFill>
        <p:spPr>
          <a:xfrm>
            <a:off x="2973400" y="572700"/>
            <a:ext cx="6043601" cy="4394201"/>
          </a:xfrm>
          <a:prstGeom prst="rect">
            <a:avLst/>
          </a:prstGeom>
          <a:noFill/>
          <a:ln>
            <a:noFill/>
          </a:ln>
        </p:spPr>
      </p:pic>
      <p:sp>
        <p:nvSpPr>
          <p:cNvPr id="300" name="Google Shape;300;p46"/>
          <p:cNvSpPr txBox="1"/>
          <p:nvPr/>
        </p:nvSpPr>
        <p:spPr>
          <a:xfrm>
            <a:off x="3053450" y="4278075"/>
            <a:ext cx="1917600" cy="292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p:nvPr/>
        </p:nvSpPr>
        <p:spPr>
          <a:xfrm rot="-5400000">
            <a:off x="6740891" y="-389604"/>
            <a:ext cx="5862987" cy="5748571"/>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47"/>
          <p:cNvPicPr preferRelativeResize="0"/>
          <p:nvPr/>
        </p:nvPicPr>
        <p:blipFill>
          <a:blip r:embed="rId3">
            <a:alphaModFix/>
          </a:blip>
          <a:stretch>
            <a:fillRect/>
          </a:stretch>
        </p:blipFill>
        <p:spPr>
          <a:xfrm>
            <a:off x="152400" y="152400"/>
            <a:ext cx="8873100" cy="4822375"/>
          </a:xfrm>
          <a:prstGeom prst="rect">
            <a:avLst/>
          </a:prstGeom>
          <a:noFill/>
          <a:ln>
            <a:noFill/>
          </a:ln>
        </p:spPr>
      </p:pic>
      <p:sp>
        <p:nvSpPr>
          <p:cNvPr id="307" name="Google Shape;307;p47"/>
          <p:cNvSpPr txBox="1"/>
          <p:nvPr/>
        </p:nvSpPr>
        <p:spPr>
          <a:xfrm>
            <a:off x="221350" y="4073075"/>
            <a:ext cx="3073500" cy="533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308" name="Google Shape;308;p47"/>
          <p:cNvSpPr txBox="1"/>
          <p:nvPr/>
        </p:nvSpPr>
        <p:spPr>
          <a:xfrm>
            <a:off x="4417375" y="4327175"/>
            <a:ext cx="1258200" cy="381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440900" y="241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(Insecure CAPTCHA)</a:t>
            </a:r>
            <a:endParaRPr>
              <a:solidFill>
                <a:schemeClr val="accent1"/>
              </a:solidFill>
            </a:endParaRPr>
          </a:p>
        </p:txBody>
      </p:sp>
      <p:sp>
        <p:nvSpPr>
          <p:cNvPr id="314" name="Google Shape;314;p48"/>
          <p:cNvSpPr txBox="1"/>
          <p:nvPr>
            <p:ph idx="2" type="subTitle"/>
          </p:nvPr>
        </p:nvSpPr>
        <p:spPr>
          <a:xfrm>
            <a:off x="621250" y="3965875"/>
            <a:ext cx="2460900" cy="15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Go to </a:t>
            </a:r>
            <a:r>
              <a:rPr b="1" lang="en"/>
              <a:t>View page source </a:t>
            </a:r>
            <a:endParaRPr b="1"/>
          </a:p>
          <a:p>
            <a:pPr indent="0" lvl="0" marL="0" rtl="0" algn="l">
              <a:spcBef>
                <a:spcPts val="0"/>
              </a:spcBef>
              <a:spcAft>
                <a:spcPts val="0"/>
              </a:spcAft>
              <a:buNone/>
            </a:pPr>
            <a:r>
              <a:rPr b="1" lang="en"/>
              <a:t>Scroll </a:t>
            </a:r>
            <a:r>
              <a:rPr b="1" lang="en"/>
              <a:t>down and you can see *DEV NOTE* for Response and User Agent</a:t>
            </a:r>
            <a:endParaRPr b="1"/>
          </a:p>
        </p:txBody>
      </p:sp>
      <p:grpSp>
        <p:nvGrpSpPr>
          <p:cNvPr id="315" name="Google Shape;315;p48"/>
          <p:cNvGrpSpPr/>
          <p:nvPr/>
        </p:nvGrpSpPr>
        <p:grpSpPr>
          <a:xfrm>
            <a:off x="5127115" y="1624325"/>
            <a:ext cx="558885" cy="558886"/>
            <a:chOff x="3699365" y="1629550"/>
            <a:chExt cx="558885" cy="558886"/>
          </a:xfrm>
        </p:grpSpPr>
        <p:sp>
          <p:nvSpPr>
            <p:cNvPr id="316" name="Google Shape;316;p48"/>
            <p:cNvSpPr/>
            <p:nvPr/>
          </p:nvSpPr>
          <p:spPr>
            <a:xfrm>
              <a:off x="3707505" y="1638489"/>
              <a:ext cx="530357" cy="540287"/>
            </a:xfrm>
            <a:custGeom>
              <a:rect b="b" l="l" r="r" t="t"/>
              <a:pathLst>
                <a:path extrusionOk="0" h="14205" w="13943">
                  <a:moveTo>
                    <a:pt x="7109" y="5850"/>
                  </a:moveTo>
                  <a:cubicBezTo>
                    <a:pt x="7763" y="5850"/>
                    <a:pt x="8359" y="6445"/>
                    <a:pt x="8359" y="7100"/>
                  </a:cubicBezTo>
                  <a:cubicBezTo>
                    <a:pt x="8359" y="7755"/>
                    <a:pt x="7787" y="8350"/>
                    <a:pt x="7109" y="8350"/>
                  </a:cubicBezTo>
                  <a:cubicBezTo>
                    <a:pt x="6454" y="8350"/>
                    <a:pt x="5858" y="7755"/>
                    <a:pt x="5858" y="7100"/>
                  </a:cubicBezTo>
                  <a:cubicBezTo>
                    <a:pt x="5858" y="6445"/>
                    <a:pt x="6454" y="5850"/>
                    <a:pt x="7109" y="5850"/>
                  </a:cubicBezTo>
                  <a:close/>
                  <a:moveTo>
                    <a:pt x="6770" y="1"/>
                  </a:moveTo>
                  <a:cubicBezTo>
                    <a:pt x="6741" y="1"/>
                    <a:pt x="6711" y="1"/>
                    <a:pt x="6680" y="4"/>
                  </a:cubicBezTo>
                  <a:cubicBezTo>
                    <a:pt x="2941" y="230"/>
                    <a:pt x="1" y="3326"/>
                    <a:pt x="1" y="7100"/>
                  </a:cubicBezTo>
                  <a:cubicBezTo>
                    <a:pt x="1" y="10886"/>
                    <a:pt x="2965" y="13982"/>
                    <a:pt x="6680" y="14196"/>
                  </a:cubicBezTo>
                  <a:cubicBezTo>
                    <a:pt x="6719" y="14202"/>
                    <a:pt x="6756" y="14204"/>
                    <a:pt x="6792" y="14204"/>
                  </a:cubicBezTo>
                  <a:cubicBezTo>
                    <a:pt x="6901" y="14204"/>
                    <a:pt x="7001" y="14184"/>
                    <a:pt x="7109" y="14184"/>
                  </a:cubicBezTo>
                  <a:cubicBezTo>
                    <a:pt x="11038" y="14184"/>
                    <a:pt x="13943" y="11029"/>
                    <a:pt x="13943" y="7100"/>
                  </a:cubicBezTo>
                  <a:cubicBezTo>
                    <a:pt x="13943" y="3171"/>
                    <a:pt x="11038" y="16"/>
                    <a:pt x="7109" y="16"/>
                  </a:cubicBezTo>
                  <a:cubicBezTo>
                    <a:pt x="6994" y="16"/>
                    <a:pt x="6888" y="1"/>
                    <a:pt x="6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p:nvPr/>
          </p:nvSpPr>
          <p:spPr>
            <a:xfrm>
              <a:off x="3961553" y="1638146"/>
              <a:ext cx="287183" cy="541200"/>
            </a:xfrm>
            <a:custGeom>
              <a:rect b="b" l="l" r="r" t="t"/>
              <a:pathLst>
                <a:path extrusionOk="0" h="14229" w="7550">
                  <a:moveTo>
                    <a:pt x="430" y="1"/>
                  </a:moveTo>
                  <a:cubicBezTo>
                    <a:pt x="287" y="1"/>
                    <a:pt x="156" y="1"/>
                    <a:pt x="1" y="13"/>
                  </a:cubicBezTo>
                  <a:cubicBezTo>
                    <a:pt x="3739" y="239"/>
                    <a:pt x="6680" y="3323"/>
                    <a:pt x="6680" y="7109"/>
                  </a:cubicBezTo>
                  <a:cubicBezTo>
                    <a:pt x="6680" y="10895"/>
                    <a:pt x="3728" y="13991"/>
                    <a:pt x="1" y="14205"/>
                  </a:cubicBezTo>
                  <a:cubicBezTo>
                    <a:pt x="156" y="14229"/>
                    <a:pt x="287" y="14229"/>
                    <a:pt x="430" y="14229"/>
                  </a:cubicBezTo>
                  <a:cubicBezTo>
                    <a:pt x="4359" y="14229"/>
                    <a:pt x="7549" y="11038"/>
                    <a:pt x="7549" y="7109"/>
                  </a:cubicBezTo>
                  <a:cubicBezTo>
                    <a:pt x="7549" y="3180"/>
                    <a:pt x="4359" y="1"/>
                    <a:pt x="430"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8"/>
            <p:cNvSpPr/>
            <p:nvPr/>
          </p:nvSpPr>
          <p:spPr>
            <a:xfrm>
              <a:off x="3897271" y="1827451"/>
              <a:ext cx="161697" cy="162181"/>
            </a:xfrm>
            <a:custGeom>
              <a:rect b="b" l="l" r="r" t="t"/>
              <a:pathLst>
                <a:path extrusionOk="0" h="4264" w="4251">
                  <a:moveTo>
                    <a:pt x="2120" y="941"/>
                  </a:moveTo>
                  <a:cubicBezTo>
                    <a:pt x="2774" y="941"/>
                    <a:pt x="3310" y="1477"/>
                    <a:pt x="3310" y="2132"/>
                  </a:cubicBezTo>
                  <a:cubicBezTo>
                    <a:pt x="3310" y="2787"/>
                    <a:pt x="2798" y="3323"/>
                    <a:pt x="2120" y="3323"/>
                  </a:cubicBezTo>
                  <a:cubicBezTo>
                    <a:pt x="1465" y="3323"/>
                    <a:pt x="929" y="2787"/>
                    <a:pt x="929" y="2132"/>
                  </a:cubicBezTo>
                  <a:cubicBezTo>
                    <a:pt x="929" y="1477"/>
                    <a:pt x="1465" y="941"/>
                    <a:pt x="2120" y="941"/>
                  </a:cubicBezTo>
                  <a:close/>
                  <a:moveTo>
                    <a:pt x="2120" y="1"/>
                  </a:moveTo>
                  <a:cubicBezTo>
                    <a:pt x="953" y="1"/>
                    <a:pt x="0" y="953"/>
                    <a:pt x="0" y="2132"/>
                  </a:cubicBezTo>
                  <a:cubicBezTo>
                    <a:pt x="0" y="3311"/>
                    <a:pt x="941" y="4263"/>
                    <a:pt x="2120" y="4263"/>
                  </a:cubicBezTo>
                  <a:cubicBezTo>
                    <a:pt x="3298" y="4263"/>
                    <a:pt x="4251" y="3311"/>
                    <a:pt x="4251" y="2132"/>
                  </a:cubicBezTo>
                  <a:cubicBezTo>
                    <a:pt x="4251" y="953"/>
                    <a:pt x="3298" y="1"/>
                    <a:pt x="21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8"/>
            <p:cNvSpPr/>
            <p:nvPr/>
          </p:nvSpPr>
          <p:spPr>
            <a:xfrm>
              <a:off x="3945729" y="1686604"/>
              <a:ext cx="65691" cy="92501"/>
            </a:xfrm>
            <a:custGeom>
              <a:rect b="b" l="l" r="r" t="t"/>
              <a:pathLst>
                <a:path extrusionOk="0" h="2432" w="1727">
                  <a:moveTo>
                    <a:pt x="869" y="1"/>
                  </a:moveTo>
                  <a:cubicBezTo>
                    <a:pt x="465" y="1"/>
                    <a:pt x="119" y="275"/>
                    <a:pt x="36" y="644"/>
                  </a:cubicBezTo>
                  <a:cubicBezTo>
                    <a:pt x="0" y="703"/>
                    <a:pt x="286" y="775"/>
                    <a:pt x="286" y="846"/>
                  </a:cubicBezTo>
                  <a:lnTo>
                    <a:pt x="0" y="1061"/>
                  </a:lnTo>
                  <a:lnTo>
                    <a:pt x="0" y="1596"/>
                  </a:lnTo>
                  <a:cubicBezTo>
                    <a:pt x="0" y="2001"/>
                    <a:pt x="274" y="2335"/>
                    <a:pt x="643" y="2430"/>
                  </a:cubicBezTo>
                  <a:cubicBezTo>
                    <a:pt x="646" y="2431"/>
                    <a:pt x="648" y="2431"/>
                    <a:pt x="651" y="2431"/>
                  </a:cubicBezTo>
                  <a:cubicBezTo>
                    <a:pt x="709" y="2431"/>
                    <a:pt x="777" y="2180"/>
                    <a:pt x="846" y="2180"/>
                  </a:cubicBezTo>
                  <a:cubicBezTo>
                    <a:pt x="925" y="2180"/>
                    <a:pt x="994" y="2431"/>
                    <a:pt x="1073" y="2431"/>
                  </a:cubicBezTo>
                  <a:cubicBezTo>
                    <a:pt x="1077" y="2431"/>
                    <a:pt x="1080" y="2431"/>
                    <a:pt x="1084" y="2430"/>
                  </a:cubicBezTo>
                  <a:cubicBezTo>
                    <a:pt x="1465" y="2323"/>
                    <a:pt x="1727" y="2001"/>
                    <a:pt x="1727" y="1596"/>
                  </a:cubicBezTo>
                  <a:lnTo>
                    <a:pt x="1727" y="1061"/>
                  </a:lnTo>
                  <a:lnTo>
                    <a:pt x="1441" y="846"/>
                  </a:lnTo>
                  <a:cubicBezTo>
                    <a:pt x="1441" y="775"/>
                    <a:pt x="1715" y="715"/>
                    <a:pt x="1703" y="644"/>
                  </a:cubicBezTo>
                  <a:cubicBezTo>
                    <a:pt x="1596" y="275"/>
                    <a:pt x="1262"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8"/>
            <p:cNvSpPr/>
            <p:nvPr/>
          </p:nvSpPr>
          <p:spPr>
            <a:xfrm>
              <a:off x="3973344" y="1942358"/>
              <a:ext cx="268050" cy="236578"/>
            </a:xfrm>
            <a:custGeom>
              <a:rect b="b" l="l" r="r" t="t"/>
              <a:pathLst>
                <a:path extrusionOk="0" h="6220" w="7047">
                  <a:moveTo>
                    <a:pt x="3659" y="1"/>
                  </a:moveTo>
                  <a:cubicBezTo>
                    <a:pt x="3549" y="1"/>
                    <a:pt x="3441" y="58"/>
                    <a:pt x="3382" y="171"/>
                  </a:cubicBezTo>
                  <a:lnTo>
                    <a:pt x="3251" y="325"/>
                  </a:lnTo>
                  <a:lnTo>
                    <a:pt x="143" y="5731"/>
                  </a:lnTo>
                  <a:cubicBezTo>
                    <a:pt x="0" y="5957"/>
                    <a:pt x="167" y="6219"/>
                    <a:pt x="417" y="6219"/>
                  </a:cubicBezTo>
                  <a:lnTo>
                    <a:pt x="6644" y="6219"/>
                  </a:lnTo>
                  <a:cubicBezTo>
                    <a:pt x="6649" y="6219"/>
                    <a:pt x="6654" y="6219"/>
                    <a:pt x="6659" y="6219"/>
                  </a:cubicBezTo>
                  <a:cubicBezTo>
                    <a:pt x="6889" y="6219"/>
                    <a:pt x="7046" y="5941"/>
                    <a:pt x="6906" y="5731"/>
                  </a:cubicBezTo>
                  <a:lnTo>
                    <a:pt x="3953" y="171"/>
                  </a:lnTo>
                  <a:cubicBezTo>
                    <a:pt x="3882" y="58"/>
                    <a:pt x="3769" y="1"/>
                    <a:pt x="3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8"/>
            <p:cNvSpPr/>
            <p:nvPr/>
          </p:nvSpPr>
          <p:spPr>
            <a:xfrm>
              <a:off x="4096964" y="1940114"/>
              <a:ext cx="154927" cy="239240"/>
            </a:xfrm>
            <a:custGeom>
              <a:rect b="b" l="l" r="r" t="t"/>
              <a:pathLst>
                <a:path extrusionOk="0" h="6290" w="4073">
                  <a:moveTo>
                    <a:pt x="409" y="0"/>
                  </a:moveTo>
                  <a:cubicBezTo>
                    <a:pt x="299" y="0"/>
                    <a:pt x="191" y="57"/>
                    <a:pt x="132" y="170"/>
                  </a:cubicBezTo>
                  <a:lnTo>
                    <a:pt x="1" y="396"/>
                  </a:lnTo>
                  <a:lnTo>
                    <a:pt x="3108" y="5790"/>
                  </a:lnTo>
                  <a:cubicBezTo>
                    <a:pt x="3239" y="6016"/>
                    <a:pt x="3085" y="6290"/>
                    <a:pt x="2823" y="6290"/>
                  </a:cubicBezTo>
                  <a:lnTo>
                    <a:pt x="3656" y="6290"/>
                  </a:lnTo>
                  <a:cubicBezTo>
                    <a:pt x="3918" y="6290"/>
                    <a:pt x="4073" y="6004"/>
                    <a:pt x="3942" y="5790"/>
                  </a:cubicBezTo>
                  <a:lnTo>
                    <a:pt x="703" y="170"/>
                  </a:lnTo>
                  <a:cubicBezTo>
                    <a:pt x="632" y="57"/>
                    <a:pt x="519" y="0"/>
                    <a:pt x="409"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8"/>
            <p:cNvSpPr/>
            <p:nvPr/>
          </p:nvSpPr>
          <p:spPr>
            <a:xfrm>
              <a:off x="4097877" y="2125881"/>
              <a:ext cx="29479" cy="29477"/>
            </a:xfrm>
            <a:custGeom>
              <a:rect b="b" l="l" r="r" t="t"/>
              <a:pathLst>
                <a:path extrusionOk="0" h="775" w="775">
                  <a:moveTo>
                    <a:pt x="394" y="1"/>
                  </a:moveTo>
                  <a:cubicBezTo>
                    <a:pt x="179" y="1"/>
                    <a:pt x="1" y="180"/>
                    <a:pt x="1" y="394"/>
                  </a:cubicBezTo>
                  <a:cubicBezTo>
                    <a:pt x="1" y="596"/>
                    <a:pt x="179" y="775"/>
                    <a:pt x="394" y="775"/>
                  </a:cubicBezTo>
                  <a:cubicBezTo>
                    <a:pt x="608" y="775"/>
                    <a:pt x="775" y="596"/>
                    <a:pt x="775" y="394"/>
                  </a:cubicBezTo>
                  <a:cubicBezTo>
                    <a:pt x="775" y="180"/>
                    <a:pt x="608" y="1"/>
                    <a:pt x="394" y="1"/>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8"/>
            <p:cNvSpPr/>
            <p:nvPr/>
          </p:nvSpPr>
          <p:spPr>
            <a:xfrm>
              <a:off x="4098790" y="2007247"/>
              <a:ext cx="29479" cy="93338"/>
            </a:xfrm>
            <a:custGeom>
              <a:rect b="b" l="l" r="r" t="t"/>
              <a:pathLst>
                <a:path extrusionOk="0" h="2454" w="775">
                  <a:moveTo>
                    <a:pt x="382" y="1"/>
                  </a:moveTo>
                  <a:cubicBezTo>
                    <a:pt x="155" y="1"/>
                    <a:pt x="1" y="179"/>
                    <a:pt x="1" y="382"/>
                  </a:cubicBezTo>
                  <a:lnTo>
                    <a:pt x="1" y="2060"/>
                  </a:lnTo>
                  <a:cubicBezTo>
                    <a:pt x="1" y="2287"/>
                    <a:pt x="179" y="2453"/>
                    <a:pt x="382" y="2453"/>
                  </a:cubicBezTo>
                  <a:cubicBezTo>
                    <a:pt x="596" y="2453"/>
                    <a:pt x="751" y="2287"/>
                    <a:pt x="774" y="2084"/>
                  </a:cubicBezTo>
                  <a:lnTo>
                    <a:pt x="774" y="382"/>
                  </a:lnTo>
                  <a:cubicBezTo>
                    <a:pt x="774" y="155"/>
                    <a:pt x="596" y="1"/>
                    <a:pt x="382" y="1"/>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p:nvPr/>
          </p:nvSpPr>
          <p:spPr>
            <a:xfrm>
              <a:off x="3906780" y="1673482"/>
              <a:ext cx="142679" cy="122321"/>
            </a:xfrm>
            <a:custGeom>
              <a:rect b="b" l="l" r="r" t="t"/>
              <a:pathLst>
                <a:path extrusionOk="0" h="3216" w="3751">
                  <a:moveTo>
                    <a:pt x="1870" y="572"/>
                  </a:moveTo>
                  <a:cubicBezTo>
                    <a:pt x="2155" y="572"/>
                    <a:pt x="2393" y="751"/>
                    <a:pt x="2489" y="1001"/>
                  </a:cubicBezTo>
                  <a:lnTo>
                    <a:pt x="1274" y="1001"/>
                  </a:lnTo>
                  <a:cubicBezTo>
                    <a:pt x="1369" y="751"/>
                    <a:pt x="1608" y="572"/>
                    <a:pt x="1870" y="572"/>
                  </a:cubicBezTo>
                  <a:close/>
                  <a:moveTo>
                    <a:pt x="1667" y="1417"/>
                  </a:moveTo>
                  <a:lnTo>
                    <a:pt x="1667" y="2549"/>
                  </a:lnTo>
                  <a:cubicBezTo>
                    <a:pt x="1417" y="2477"/>
                    <a:pt x="1239" y="2239"/>
                    <a:pt x="1239" y="1953"/>
                  </a:cubicBezTo>
                  <a:lnTo>
                    <a:pt x="1239" y="1417"/>
                  </a:lnTo>
                  <a:close/>
                  <a:moveTo>
                    <a:pt x="2524" y="1429"/>
                  </a:moveTo>
                  <a:lnTo>
                    <a:pt x="2524" y="1965"/>
                  </a:lnTo>
                  <a:cubicBezTo>
                    <a:pt x="2512" y="2239"/>
                    <a:pt x="2334" y="2477"/>
                    <a:pt x="2096" y="2560"/>
                  </a:cubicBezTo>
                  <a:lnTo>
                    <a:pt x="2096" y="1429"/>
                  </a:lnTo>
                  <a:close/>
                  <a:moveTo>
                    <a:pt x="572" y="1"/>
                  </a:moveTo>
                  <a:cubicBezTo>
                    <a:pt x="453" y="1"/>
                    <a:pt x="369" y="96"/>
                    <a:pt x="369" y="215"/>
                  </a:cubicBezTo>
                  <a:lnTo>
                    <a:pt x="369" y="644"/>
                  </a:lnTo>
                  <a:cubicBezTo>
                    <a:pt x="369" y="834"/>
                    <a:pt x="477" y="1013"/>
                    <a:pt x="655" y="1096"/>
                  </a:cubicBezTo>
                  <a:lnTo>
                    <a:pt x="834" y="1179"/>
                  </a:lnTo>
                  <a:lnTo>
                    <a:pt x="834" y="1215"/>
                  </a:lnTo>
                  <a:lnTo>
                    <a:pt x="798" y="1406"/>
                  </a:lnTo>
                  <a:lnTo>
                    <a:pt x="203" y="1406"/>
                  </a:lnTo>
                  <a:cubicBezTo>
                    <a:pt x="84" y="1406"/>
                    <a:pt x="0" y="1489"/>
                    <a:pt x="0" y="1608"/>
                  </a:cubicBezTo>
                  <a:cubicBezTo>
                    <a:pt x="0" y="1727"/>
                    <a:pt x="84" y="1822"/>
                    <a:pt x="203" y="1822"/>
                  </a:cubicBezTo>
                  <a:lnTo>
                    <a:pt x="798" y="1822"/>
                  </a:lnTo>
                  <a:lnTo>
                    <a:pt x="798" y="1941"/>
                  </a:lnTo>
                  <a:lnTo>
                    <a:pt x="798" y="2049"/>
                  </a:lnTo>
                  <a:lnTo>
                    <a:pt x="619" y="2132"/>
                  </a:lnTo>
                  <a:cubicBezTo>
                    <a:pt x="465" y="2227"/>
                    <a:pt x="346" y="2382"/>
                    <a:pt x="346" y="2584"/>
                  </a:cubicBezTo>
                  <a:lnTo>
                    <a:pt x="346" y="3013"/>
                  </a:lnTo>
                  <a:cubicBezTo>
                    <a:pt x="346" y="3132"/>
                    <a:pt x="429" y="3215"/>
                    <a:pt x="548" y="3215"/>
                  </a:cubicBezTo>
                  <a:cubicBezTo>
                    <a:pt x="667" y="3215"/>
                    <a:pt x="762" y="3132"/>
                    <a:pt x="762" y="3013"/>
                  </a:cubicBezTo>
                  <a:lnTo>
                    <a:pt x="762" y="2584"/>
                  </a:lnTo>
                  <a:cubicBezTo>
                    <a:pt x="762" y="2549"/>
                    <a:pt x="774" y="2525"/>
                    <a:pt x="798" y="2525"/>
                  </a:cubicBezTo>
                  <a:lnTo>
                    <a:pt x="941" y="2465"/>
                  </a:lnTo>
                  <a:cubicBezTo>
                    <a:pt x="1119" y="2787"/>
                    <a:pt x="1477" y="3013"/>
                    <a:pt x="1870" y="3013"/>
                  </a:cubicBezTo>
                  <a:cubicBezTo>
                    <a:pt x="2274" y="3013"/>
                    <a:pt x="2620" y="2787"/>
                    <a:pt x="2810" y="2465"/>
                  </a:cubicBezTo>
                  <a:lnTo>
                    <a:pt x="2941" y="2525"/>
                  </a:lnTo>
                  <a:cubicBezTo>
                    <a:pt x="2977" y="2537"/>
                    <a:pt x="2989" y="2549"/>
                    <a:pt x="2989" y="2584"/>
                  </a:cubicBezTo>
                  <a:lnTo>
                    <a:pt x="2989" y="3013"/>
                  </a:lnTo>
                  <a:cubicBezTo>
                    <a:pt x="2989" y="3132"/>
                    <a:pt x="3084" y="3215"/>
                    <a:pt x="3203" y="3215"/>
                  </a:cubicBezTo>
                  <a:cubicBezTo>
                    <a:pt x="3310" y="3215"/>
                    <a:pt x="3405" y="3132"/>
                    <a:pt x="3405" y="3013"/>
                  </a:cubicBezTo>
                  <a:lnTo>
                    <a:pt x="3405" y="2584"/>
                  </a:lnTo>
                  <a:cubicBezTo>
                    <a:pt x="3405" y="2382"/>
                    <a:pt x="3298" y="2203"/>
                    <a:pt x="3120" y="2132"/>
                  </a:cubicBezTo>
                  <a:lnTo>
                    <a:pt x="2941" y="2049"/>
                  </a:lnTo>
                  <a:lnTo>
                    <a:pt x="2941" y="1941"/>
                  </a:lnTo>
                  <a:lnTo>
                    <a:pt x="2941" y="1822"/>
                  </a:lnTo>
                  <a:lnTo>
                    <a:pt x="3536" y="1822"/>
                  </a:lnTo>
                  <a:cubicBezTo>
                    <a:pt x="3655" y="1822"/>
                    <a:pt x="3751" y="1727"/>
                    <a:pt x="3751" y="1608"/>
                  </a:cubicBezTo>
                  <a:cubicBezTo>
                    <a:pt x="3751" y="1489"/>
                    <a:pt x="3655" y="1406"/>
                    <a:pt x="3536" y="1406"/>
                  </a:cubicBezTo>
                  <a:lnTo>
                    <a:pt x="2941" y="1406"/>
                  </a:lnTo>
                  <a:lnTo>
                    <a:pt x="2941" y="1215"/>
                  </a:lnTo>
                  <a:lnTo>
                    <a:pt x="2941" y="1179"/>
                  </a:lnTo>
                  <a:lnTo>
                    <a:pt x="3120" y="1096"/>
                  </a:lnTo>
                  <a:cubicBezTo>
                    <a:pt x="3286" y="1001"/>
                    <a:pt x="3405" y="834"/>
                    <a:pt x="3405" y="644"/>
                  </a:cubicBezTo>
                  <a:lnTo>
                    <a:pt x="3405" y="215"/>
                  </a:lnTo>
                  <a:cubicBezTo>
                    <a:pt x="3405" y="96"/>
                    <a:pt x="3310" y="1"/>
                    <a:pt x="3203" y="1"/>
                  </a:cubicBezTo>
                  <a:cubicBezTo>
                    <a:pt x="3084" y="1"/>
                    <a:pt x="2989" y="96"/>
                    <a:pt x="2989" y="215"/>
                  </a:cubicBezTo>
                  <a:lnTo>
                    <a:pt x="2989" y="644"/>
                  </a:lnTo>
                  <a:cubicBezTo>
                    <a:pt x="2989" y="679"/>
                    <a:pt x="2977" y="703"/>
                    <a:pt x="2941" y="703"/>
                  </a:cubicBezTo>
                  <a:lnTo>
                    <a:pt x="2858" y="751"/>
                  </a:lnTo>
                  <a:cubicBezTo>
                    <a:pt x="2679" y="394"/>
                    <a:pt x="2322" y="144"/>
                    <a:pt x="1881" y="144"/>
                  </a:cubicBezTo>
                  <a:cubicBezTo>
                    <a:pt x="1453" y="144"/>
                    <a:pt x="1096" y="394"/>
                    <a:pt x="917" y="751"/>
                  </a:cubicBezTo>
                  <a:lnTo>
                    <a:pt x="834" y="703"/>
                  </a:lnTo>
                  <a:cubicBezTo>
                    <a:pt x="798" y="691"/>
                    <a:pt x="786" y="679"/>
                    <a:pt x="786" y="644"/>
                  </a:cubicBezTo>
                  <a:lnTo>
                    <a:pt x="786" y="215"/>
                  </a:lnTo>
                  <a:cubicBezTo>
                    <a:pt x="786" y="96"/>
                    <a:pt x="691" y="1"/>
                    <a:pt x="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8"/>
            <p:cNvSpPr/>
            <p:nvPr/>
          </p:nvSpPr>
          <p:spPr>
            <a:xfrm>
              <a:off x="4090193" y="2118198"/>
              <a:ext cx="45303" cy="45338"/>
            </a:xfrm>
            <a:custGeom>
              <a:rect b="b" l="l" r="r" t="t"/>
              <a:pathLst>
                <a:path extrusionOk="0" h="1192" w="1191">
                  <a:moveTo>
                    <a:pt x="596" y="417"/>
                  </a:moveTo>
                  <a:cubicBezTo>
                    <a:pt x="679" y="417"/>
                    <a:pt x="762" y="489"/>
                    <a:pt x="762" y="572"/>
                  </a:cubicBezTo>
                  <a:cubicBezTo>
                    <a:pt x="762" y="667"/>
                    <a:pt x="679" y="739"/>
                    <a:pt x="596" y="739"/>
                  </a:cubicBezTo>
                  <a:cubicBezTo>
                    <a:pt x="500" y="739"/>
                    <a:pt x="429" y="667"/>
                    <a:pt x="429" y="572"/>
                  </a:cubicBezTo>
                  <a:cubicBezTo>
                    <a:pt x="429" y="489"/>
                    <a:pt x="500" y="417"/>
                    <a:pt x="596" y="417"/>
                  </a:cubicBezTo>
                  <a:close/>
                  <a:moveTo>
                    <a:pt x="596" y="1"/>
                  </a:moveTo>
                  <a:cubicBezTo>
                    <a:pt x="262" y="1"/>
                    <a:pt x="0" y="263"/>
                    <a:pt x="0" y="596"/>
                  </a:cubicBezTo>
                  <a:cubicBezTo>
                    <a:pt x="0" y="917"/>
                    <a:pt x="262" y="1191"/>
                    <a:pt x="596" y="1191"/>
                  </a:cubicBezTo>
                  <a:cubicBezTo>
                    <a:pt x="917" y="1191"/>
                    <a:pt x="1191" y="917"/>
                    <a:pt x="1191" y="596"/>
                  </a:cubicBezTo>
                  <a:cubicBezTo>
                    <a:pt x="1191" y="263"/>
                    <a:pt x="917" y="1"/>
                    <a:pt x="5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4090193" y="1999564"/>
              <a:ext cx="45759" cy="109617"/>
            </a:xfrm>
            <a:custGeom>
              <a:rect b="b" l="l" r="r" t="t"/>
              <a:pathLst>
                <a:path extrusionOk="0" h="2882" w="1203">
                  <a:moveTo>
                    <a:pt x="596" y="441"/>
                  </a:moveTo>
                  <a:cubicBezTo>
                    <a:pt x="679" y="441"/>
                    <a:pt x="762" y="512"/>
                    <a:pt x="762" y="595"/>
                  </a:cubicBezTo>
                  <a:lnTo>
                    <a:pt x="762" y="2286"/>
                  </a:lnTo>
                  <a:cubicBezTo>
                    <a:pt x="762" y="2369"/>
                    <a:pt x="679" y="2441"/>
                    <a:pt x="596" y="2441"/>
                  </a:cubicBezTo>
                  <a:cubicBezTo>
                    <a:pt x="500" y="2441"/>
                    <a:pt x="429" y="2369"/>
                    <a:pt x="429" y="2286"/>
                  </a:cubicBezTo>
                  <a:lnTo>
                    <a:pt x="429" y="595"/>
                  </a:lnTo>
                  <a:cubicBezTo>
                    <a:pt x="429" y="512"/>
                    <a:pt x="500" y="441"/>
                    <a:pt x="596" y="441"/>
                  </a:cubicBezTo>
                  <a:close/>
                  <a:moveTo>
                    <a:pt x="608" y="0"/>
                  </a:moveTo>
                  <a:cubicBezTo>
                    <a:pt x="286" y="0"/>
                    <a:pt x="12" y="274"/>
                    <a:pt x="12" y="595"/>
                  </a:cubicBezTo>
                  <a:lnTo>
                    <a:pt x="12" y="2286"/>
                  </a:lnTo>
                  <a:cubicBezTo>
                    <a:pt x="0" y="2608"/>
                    <a:pt x="262" y="2881"/>
                    <a:pt x="608" y="2881"/>
                  </a:cubicBezTo>
                  <a:cubicBezTo>
                    <a:pt x="941" y="2881"/>
                    <a:pt x="1203" y="2608"/>
                    <a:pt x="1203" y="2286"/>
                  </a:cubicBezTo>
                  <a:lnTo>
                    <a:pt x="1203" y="595"/>
                  </a:lnTo>
                  <a:cubicBezTo>
                    <a:pt x="1203" y="274"/>
                    <a:pt x="941" y="0"/>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p:nvPr/>
          </p:nvSpPr>
          <p:spPr>
            <a:xfrm>
              <a:off x="3888674" y="1817942"/>
              <a:ext cx="177559" cy="179373"/>
            </a:xfrm>
            <a:custGeom>
              <a:rect b="b" l="l" r="r" t="t"/>
              <a:pathLst>
                <a:path extrusionOk="0" h="4716" w="4668">
                  <a:moveTo>
                    <a:pt x="2334" y="1"/>
                  </a:moveTo>
                  <a:cubicBezTo>
                    <a:pt x="1036" y="1"/>
                    <a:pt x="0" y="1060"/>
                    <a:pt x="0" y="2334"/>
                  </a:cubicBezTo>
                  <a:cubicBezTo>
                    <a:pt x="12" y="3680"/>
                    <a:pt x="1072" y="4716"/>
                    <a:pt x="2346" y="4716"/>
                  </a:cubicBezTo>
                  <a:cubicBezTo>
                    <a:pt x="3417" y="4716"/>
                    <a:pt x="4358" y="3989"/>
                    <a:pt x="4632" y="2953"/>
                  </a:cubicBezTo>
                  <a:cubicBezTo>
                    <a:pt x="4655" y="2834"/>
                    <a:pt x="4584" y="2715"/>
                    <a:pt x="4477" y="2680"/>
                  </a:cubicBezTo>
                  <a:cubicBezTo>
                    <a:pt x="4461" y="2677"/>
                    <a:pt x="4446" y="2675"/>
                    <a:pt x="4430" y="2675"/>
                  </a:cubicBezTo>
                  <a:cubicBezTo>
                    <a:pt x="4328" y="2675"/>
                    <a:pt x="4236" y="2741"/>
                    <a:pt x="4215" y="2834"/>
                  </a:cubicBezTo>
                  <a:cubicBezTo>
                    <a:pt x="4001" y="3680"/>
                    <a:pt x="3227" y="4275"/>
                    <a:pt x="2346" y="4275"/>
                  </a:cubicBezTo>
                  <a:cubicBezTo>
                    <a:pt x="1298" y="4275"/>
                    <a:pt x="429" y="3406"/>
                    <a:pt x="429" y="2346"/>
                  </a:cubicBezTo>
                  <a:cubicBezTo>
                    <a:pt x="429" y="1299"/>
                    <a:pt x="1298" y="429"/>
                    <a:pt x="2346" y="429"/>
                  </a:cubicBezTo>
                  <a:cubicBezTo>
                    <a:pt x="3262" y="429"/>
                    <a:pt x="4060" y="1084"/>
                    <a:pt x="4227" y="1977"/>
                  </a:cubicBezTo>
                  <a:cubicBezTo>
                    <a:pt x="4247" y="2081"/>
                    <a:pt x="4331" y="2148"/>
                    <a:pt x="4431" y="2148"/>
                  </a:cubicBezTo>
                  <a:cubicBezTo>
                    <a:pt x="4446" y="2148"/>
                    <a:pt x="4461" y="2147"/>
                    <a:pt x="4477" y="2144"/>
                  </a:cubicBezTo>
                  <a:cubicBezTo>
                    <a:pt x="4596" y="2108"/>
                    <a:pt x="4667" y="2013"/>
                    <a:pt x="4643" y="1894"/>
                  </a:cubicBezTo>
                  <a:cubicBezTo>
                    <a:pt x="4429" y="787"/>
                    <a:pt x="3465" y="1"/>
                    <a:pt x="2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8"/>
            <p:cNvSpPr/>
            <p:nvPr/>
          </p:nvSpPr>
          <p:spPr>
            <a:xfrm>
              <a:off x="3699365" y="1629550"/>
              <a:ext cx="558885" cy="558886"/>
            </a:xfrm>
            <a:custGeom>
              <a:rect b="b" l="l" r="r" t="t"/>
              <a:pathLst>
                <a:path extrusionOk="0" h="14694" w="14693">
                  <a:moveTo>
                    <a:pt x="7346" y="1"/>
                  </a:moveTo>
                  <a:cubicBezTo>
                    <a:pt x="5584" y="1"/>
                    <a:pt x="3894" y="620"/>
                    <a:pt x="2560" y="1775"/>
                  </a:cubicBezTo>
                  <a:cubicBezTo>
                    <a:pt x="2477" y="1846"/>
                    <a:pt x="2465" y="1977"/>
                    <a:pt x="2536" y="2072"/>
                  </a:cubicBezTo>
                  <a:cubicBezTo>
                    <a:pt x="2576" y="2119"/>
                    <a:pt x="2634" y="2143"/>
                    <a:pt x="2695" y="2143"/>
                  </a:cubicBezTo>
                  <a:cubicBezTo>
                    <a:pt x="2743" y="2143"/>
                    <a:pt x="2792" y="2128"/>
                    <a:pt x="2834" y="2096"/>
                  </a:cubicBezTo>
                  <a:cubicBezTo>
                    <a:pt x="4084" y="1025"/>
                    <a:pt x="5679" y="429"/>
                    <a:pt x="7323" y="429"/>
                  </a:cubicBezTo>
                  <a:cubicBezTo>
                    <a:pt x="9168" y="429"/>
                    <a:pt x="10894" y="1144"/>
                    <a:pt x="12204" y="2453"/>
                  </a:cubicBezTo>
                  <a:cubicBezTo>
                    <a:pt x="13514" y="3763"/>
                    <a:pt x="14228" y="5490"/>
                    <a:pt x="14228" y="7335"/>
                  </a:cubicBezTo>
                  <a:cubicBezTo>
                    <a:pt x="14228" y="8716"/>
                    <a:pt x="13835" y="10050"/>
                    <a:pt x="13061" y="11193"/>
                  </a:cubicBezTo>
                  <a:lnTo>
                    <a:pt x="11347" y="8228"/>
                  </a:lnTo>
                  <a:cubicBezTo>
                    <a:pt x="11240" y="8061"/>
                    <a:pt x="11073" y="7966"/>
                    <a:pt x="10871" y="7966"/>
                  </a:cubicBezTo>
                  <a:cubicBezTo>
                    <a:pt x="10680" y="7966"/>
                    <a:pt x="10502" y="8061"/>
                    <a:pt x="10394" y="8228"/>
                  </a:cubicBezTo>
                  <a:lnTo>
                    <a:pt x="8656" y="11252"/>
                  </a:lnTo>
                  <a:cubicBezTo>
                    <a:pt x="8597" y="11359"/>
                    <a:pt x="8620" y="11490"/>
                    <a:pt x="8727" y="11550"/>
                  </a:cubicBezTo>
                  <a:cubicBezTo>
                    <a:pt x="8763" y="11570"/>
                    <a:pt x="8802" y="11579"/>
                    <a:pt x="8839" y="11579"/>
                  </a:cubicBezTo>
                  <a:cubicBezTo>
                    <a:pt x="8914" y="11579"/>
                    <a:pt x="8985" y="11542"/>
                    <a:pt x="9025" y="11478"/>
                  </a:cubicBezTo>
                  <a:lnTo>
                    <a:pt x="10763" y="8454"/>
                  </a:lnTo>
                  <a:cubicBezTo>
                    <a:pt x="10799" y="8407"/>
                    <a:pt x="10835" y="8395"/>
                    <a:pt x="10871" y="8395"/>
                  </a:cubicBezTo>
                  <a:cubicBezTo>
                    <a:pt x="10883" y="8395"/>
                    <a:pt x="10942" y="8395"/>
                    <a:pt x="10978" y="8454"/>
                  </a:cubicBezTo>
                  <a:lnTo>
                    <a:pt x="12847" y="11716"/>
                  </a:lnTo>
                  <a:lnTo>
                    <a:pt x="14216" y="14074"/>
                  </a:lnTo>
                  <a:cubicBezTo>
                    <a:pt x="14252" y="14122"/>
                    <a:pt x="14228" y="14181"/>
                    <a:pt x="14216" y="14193"/>
                  </a:cubicBezTo>
                  <a:cubicBezTo>
                    <a:pt x="14204" y="14217"/>
                    <a:pt x="14169" y="14253"/>
                    <a:pt x="14109" y="14253"/>
                  </a:cubicBezTo>
                  <a:lnTo>
                    <a:pt x="7620" y="14253"/>
                  </a:lnTo>
                  <a:cubicBezTo>
                    <a:pt x="7561" y="14253"/>
                    <a:pt x="7537" y="14217"/>
                    <a:pt x="7525" y="14193"/>
                  </a:cubicBezTo>
                  <a:cubicBezTo>
                    <a:pt x="7501" y="14181"/>
                    <a:pt x="7489" y="14133"/>
                    <a:pt x="7525" y="14074"/>
                  </a:cubicBezTo>
                  <a:lnTo>
                    <a:pt x="8549" y="12288"/>
                  </a:lnTo>
                  <a:cubicBezTo>
                    <a:pt x="8608" y="12193"/>
                    <a:pt x="8573" y="12050"/>
                    <a:pt x="8477" y="11990"/>
                  </a:cubicBezTo>
                  <a:cubicBezTo>
                    <a:pt x="8443" y="11971"/>
                    <a:pt x="8405" y="11962"/>
                    <a:pt x="8368" y="11962"/>
                  </a:cubicBezTo>
                  <a:cubicBezTo>
                    <a:pt x="8293" y="11962"/>
                    <a:pt x="8220" y="12001"/>
                    <a:pt x="8180" y="12074"/>
                  </a:cubicBezTo>
                  <a:lnTo>
                    <a:pt x="7144" y="13860"/>
                  </a:lnTo>
                  <a:cubicBezTo>
                    <a:pt x="7073" y="13979"/>
                    <a:pt x="7061" y="14110"/>
                    <a:pt x="7084" y="14241"/>
                  </a:cubicBezTo>
                  <a:cubicBezTo>
                    <a:pt x="5334" y="14181"/>
                    <a:pt x="3691" y="13467"/>
                    <a:pt x="2465" y="12228"/>
                  </a:cubicBezTo>
                  <a:cubicBezTo>
                    <a:pt x="1155" y="10919"/>
                    <a:pt x="441" y="9192"/>
                    <a:pt x="441" y="7347"/>
                  </a:cubicBezTo>
                  <a:cubicBezTo>
                    <a:pt x="441" y="5656"/>
                    <a:pt x="1060" y="4013"/>
                    <a:pt x="2191" y="2751"/>
                  </a:cubicBezTo>
                  <a:cubicBezTo>
                    <a:pt x="2262" y="2668"/>
                    <a:pt x="2262" y="2525"/>
                    <a:pt x="2179" y="2453"/>
                  </a:cubicBezTo>
                  <a:cubicBezTo>
                    <a:pt x="2133" y="2419"/>
                    <a:pt x="2079" y="2401"/>
                    <a:pt x="2027" y="2401"/>
                  </a:cubicBezTo>
                  <a:cubicBezTo>
                    <a:pt x="1972" y="2401"/>
                    <a:pt x="1918" y="2422"/>
                    <a:pt x="1881" y="2465"/>
                  </a:cubicBezTo>
                  <a:cubicBezTo>
                    <a:pt x="679" y="3811"/>
                    <a:pt x="0" y="5549"/>
                    <a:pt x="0" y="7371"/>
                  </a:cubicBezTo>
                  <a:cubicBezTo>
                    <a:pt x="0" y="9335"/>
                    <a:pt x="762" y="11157"/>
                    <a:pt x="2143" y="12550"/>
                  </a:cubicBezTo>
                  <a:cubicBezTo>
                    <a:pt x="3536" y="13931"/>
                    <a:pt x="5382" y="14693"/>
                    <a:pt x="7323" y="14693"/>
                  </a:cubicBezTo>
                  <a:lnTo>
                    <a:pt x="14109" y="14693"/>
                  </a:lnTo>
                  <a:lnTo>
                    <a:pt x="14109" y="14657"/>
                  </a:lnTo>
                  <a:cubicBezTo>
                    <a:pt x="14312" y="14657"/>
                    <a:pt x="14490" y="14550"/>
                    <a:pt x="14585" y="14395"/>
                  </a:cubicBezTo>
                  <a:cubicBezTo>
                    <a:pt x="14693" y="14229"/>
                    <a:pt x="14693" y="14014"/>
                    <a:pt x="14585" y="13836"/>
                  </a:cubicBezTo>
                  <a:lnTo>
                    <a:pt x="13299" y="11597"/>
                  </a:lnTo>
                  <a:cubicBezTo>
                    <a:pt x="14192" y="10347"/>
                    <a:pt x="14669" y="8871"/>
                    <a:pt x="14669" y="7323"/>
                  </a:cubicBezTo>
                  <a:cubicBezTo>
                    <a:pt x="14669" y="5359"/>
                    <a:pt x="13907" y="3525"/>
                    <a:pt x="12526" y="2144"/>
                  </a:cubicBezTo>
                  <a:cubicBezTo>
                    <a:pt x="11133" y="763"/>
                    <a:pt x="9287" y="1"/>
                    <a:pt x="7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8"/>
            <p:cNvSpPr/>
            <p:nvPr/>
          </p:nvSpPr>
          <p:spPr>
            <a:xfrm>
              <a:off x="3924885" y="1855103"/>
              <a:ext cx="106923" cy="106878"/>
            </a:xfrm>
            <a:custGeom>
              <a:rect b="b" l="l" r="r" t="t"/>
              <a:pathLst>
                <a:path extrusionOk="0" h="2810" w="2811">
                  <a:moveTo>
                    <a:pt x="1394" y="441"/>
                  </a:moveTo>
                  <a:cubicBezTo>
                    <a:pt x="1929" y="441"/>
                    <a:pt x="2370" y="869"/>
                    <a:pt x="2370" y="1405"/>
                  </a:cubicBezTo>
                  <a:cubicBezTo>
                    <a:pt x="2382" y="1941"/>
                    <a:pt x="1953" y="2369"/>
                    <a:pt x="1394" y="2369"/>
                  </a:cubicBezTo>
                  <a:cubicBezTo>
                    <a:pt x="858" y="2369"/>
                    <a:pt x="429" y="1941"/>
                    <a:pt x="429" y="1405"/>
                  </a:cubicBezTo>
                  <a:cubicBezTo>
                    <a:pt x="429" y="869"/>
                    <a:pt x="858" y="441"/>
                    <a:pt x="1394" y="441"/>
                  </a:cubicBezTo>
                  <a:close/>
                  <a:moveTo>
                    <a:pt x="1394" y="0"/>
                  </a:moveTo>
                  <a:cubicBezTo>
                    <a:pt x="620" y="0"/>
                    <a:pt x="1" y="631"/>
                    <a:pt x="1" y="1405"/>
                  </a:cubicBezTo>
                  <a:cubicBezTo>
                    <a:pt x="1" y="2179"/>
                    <a:pt x="620" y="2810"/>
                    <a:pt x="1394" y="2810"/>
                  </a:cubicBezTo>
                  <a:cubicBezTo>
                    <a:pt x="2167" y="2810"/>
                    <a:pt x="2798" y="2179"/>
                    <a:pt x="2798" y="1405"/>
                  </a:cubicBezTo>
                  <a:cubicBezTo>
                    <a:pt x="2810" y="631"/>
                    <a:pt x="2167" y="0"/>
                    <a:pt x="1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0" name="Google Shape;330;p48"/>
          <p:cNvPicPr preferRelativeResize="0"/>
          <p:nvPr/>
        </p:nvPicPr>
        <p:blipFill rotWithShape="1">
          <a:blip r:embed="rId3">
            <a:alphaModFix/>
          </a:blip>
          <a:srcRect b="0" l="1584" r="7860" t="51458"/>
          <a:stretch/>
        </p:blipFill>
        <p:spPr>
          <a:xfrm>
            <a:off x="440900" y="1008200"/>
            <a:ext cx="7989075" cy="2908575"/>
          </a:xfrm>
          <a:prstGeom prst="rect">
            <a:avLst/>
          </a:prstGeom>
          <a:noFill/>
          <a:ln>
            <a:noFill/>
          </a:ln>
        </p:spPr>
      </p:pic>
      <p:sp>
        <p:nvSpPr>
          <p:cNvPr id="331" name="Google Shape;331;p48"/>
          <p:cNvSpPr txBox="1"/>
          <p:nvPr/>
        </p:nvSpPr>
        <p:spPr>
          <a:xfrm>
            <a:off x="781700" y="2077750"/>
            <a:ext cx="6905400" cy="4629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332" name="Google Shape;332;p48"/>
          <p:cNvSpPr txBox="1"/>
          <p:nvPr/>
        </p:nvSpPr>
        <p:spPr>
          <a:xfrm>
            <a:off x="4382125" y="4042475"/>
            <a:ext cx="38850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We can use this to manipulate the text in the repeater to bypass CAPTCHA!</a:t>
            </a:r>
            <a:endParaRPr sz="1200">
              <a:solidFill>
                <a:schemeClr val="dk1"/>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508000" y="10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(Insecure CAPTCHA) - Error</a:t>
            </a:r>
            <a:endParaRPr>
              <a:solidFill>
                <a:schemeClr val="accent1"/>
              </a:solidFill>
            </a:endParaRPr>
          </a:p>
        </p:txBody>
      </p:sp>
      <p:pic>
        <p:nvPicPr>
          <p:cNvPr id="338" name="Google Shape;338;p49"/>
          <p:cNvPicPr preferRelativeResize="0"/>
          <p:nvPr/>
        </p:nvPicPr>
        <p:blipFill>
          <a:blip r:embed="rId3">
            <a:alphaModFix/>
          </a:blip>
          <a:stretch>
            <a:fillRect/>
          </a:stretch>
        </p:blipFill>
        <p:spPr>
          <a:xfrm>
            <a:off x="508000" y="751025"/>
            <a:ext cx="7942950" cy="4087675"/>
          </a:xfrm>
          <a:prstGeom prst="rect">
            <a:avLst/>
          </a:prstGeom>
          <a:noFill/>
          <a:ln>
            <a:noFill/>
          </a:ln>
        </p:spPr>
      </p:pic>
      <p:sp>
        <p:nvSpPr>
          <p:cNvPr id="339" name="Google Shape;339;p49"/>
          <p:cNvSpPr txBox="1"/>
          <p:nvPr/>
        </p:nvSpPr>
        <p:spPr>
          <a:xfrm>
            <a:off x="729350" y="1877775"/>
            <a:ext cx="1359000" cy="1779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340" name="Google Shape;340;p49"/>
          <p:cNvSpPr txBox="1"/>
          <p:nvPr/>
        </p:nvSpPr>
        <p:spPr>
          <a:xfrm>
            <a:off x="5510900" y="4503425"/>
            <a:ext cx="2843700" cy="1779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402500" y="127525"/>
            <a:ext cx="820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(Insecure CAPTCHA)-Success</a:t>
            </a:r>
            <a:endParaRPr>
              <a:solidFill>
                <a:schemeClr val="accent1"/>
              </a:solidFill>
            </a:endParaRPr>
          </a:p>
        </p:txBody>
      </p:sp>
      <p:pic>
        <p:nvPicPr>
          <p:cNvPr id="346" name="Google Shape;346;p50"/>
          <p:cNvPicPr preferRelativeResize="0"/>
          <p:nvPr/>
        </p:nvPicPr>
        <p:blipFill>
          <a:blip r:embed="rId3">
            <a:alphaModFix/>
          </a:blip>
          <a:stretch>
            <a:fillRect/>
          </a:stretch>
        </p:blipFill>
        <p:spPr>
          <a:xfrm>
            <a:off x="471600" y="700225"/>
            <a:ext cx="8200801" cy="4214562"/>
          </a:xfrm>
          <a:prstGeom prst="rect">
            <a:avLst/>
          </a:prstGeom>
          <a:noFill/>
          <a:ln>
            <a:noFill/>
          </a:ln>
        </p:spPr>
      </p:pic>
      <p:cxnSp>
        <p:nvCxnSpPr>
          <p:cNvPr id="347" name="Google Shape;347;p50"/>
          <p:cNvCxnSpPr/>
          <p:nvPr/>
        </p:nvCxnSpPr>
        <p:spPr>
          <a:xfrm>
            <a:off x="-1825900" y="2454175"/>
            <a:ext cx="1761600" cy="1530300"/>
          </a:xfrm>
          <a:prstGeom prst="straightConnector1">
            <a:avLst/>
          </a:prstGeom>
          <a:noFill/>
          <a:ln cap="flat" cmpd="sng" w="114300">
            <a:solidFill>
              <a:srgbClr val="FF0000"/>
            </a:solidFill>
            <a:prstDash val="solid"/>
            <a:round/>
            <a:headEnd len="med" w="med" type="none"/>
            <a:tailEnd len="med" w="med" type="triangle"/>
          </a:ln>
        </p:spPr>
      </p:cxnSp>
      <p:sp>
        <p:nvSpPr>
          <p:cNvPr id="348" name="Google Shape;348;p50"/>
          <p:cNvSpPr txBox="1"/>
          <p:nvPr/>
        </p:nvSpPr>
        <p:spPr>
          <a:xfrm>
            <a:off x="5632100" y="4657450"/>
            <a:ext cx="1359000" cy="1779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
        <p:nvSpPr>
          <p:cNvPr id="349" name="Google Shape;349;p50"/>
          <p:cNvSpPr txBox="1"/>
          <p:nvPr/>
        </p:nvSpPr>
        <p:spPr>
          <a:xfrm>
            <a:off x="676000" y="3539000"/>
            <a:ext cx="3714300" cy="3939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676125" y="313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Mitigation</a:t>
            </a:r>
            <a:r>
              <a:rPr lang="en"/>
              <a:t> </a:t>
            </a:r>
            <a:endParaRPr>
              <a:solidFill>
                <a:schemeClr val="accent1"/>
              </a:solidFill>
            </a:endParaRPr>
          </a:p>
        </p:txBody>
      </p:sp>
      <p:sp>
        <p:nvSpPr>
          <p:cNvPr id="355" name="Google Shape;355;p51"/>
          <p:cNvSpPr txBox="1"/>
          <p:nvPr>
            <p:ph idx="1" type="subTitle"/>
          </p:nvPr>
        </p:nvSpPr>
        <p:spPr>
          <a:xfrm>
            <a:off x="937625" y="2664950"/>
            <a:ext cx="21753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the number of CAPTCHA requests </a:t>
            </a:r>
            <a:r>
              <a:rPr lang="en"/>
              <a:t>coming from a single IP address within a certain time period. </a:t>
            </a:r>
            <a:endParaRPr/>
          </a:p>
          <a:p>
            <a:pPr indent="-317500" lvl="0" marL="457200" rtl="0" algn="l">
              <a:spcBef>
                <a:spcPts val="0"/>
              </a:spcBef>
              <a:spcAft>
                <a:spcPts val="0"/>
              </a:spcAft>
              <a:buSzPts val="1400"/>
              <a:buChar char="-"/>
            </a:pPr>
            <a:r>
              <a:rPr lang="en"/>
              <a:t>Prevents Brute Force </a:t>
            </a:r>
            <a:r>
              <a:rPr lang="en"/>
              <a:t> </a:t>
            </a:r>
            <a:endParaRPr/>
          </a:p>
        </p:txBody>
      </p:sp>
      <p:sp>
        <p:nvSpPr>
          <p:cNvPr id="356" name="Google Shape;356;p51"/>
          <p:cNvSpPr txBox="1"/>
          <p:nvPr>
            <p:ph idx="2" type="subTitle"/>
          </p:nvPr>
        </p:nvSpPr>
        <p:spPr>
          <a:xfrm>
            <a:off x="3484347" y="2664950"/>
            <a:ext cx="21753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Ensure that validation is performed on </a:t>
            </a:r>
            <a:r>
              <a:rPr lang="en"/>
              <a:t>server</a:t>
            </a:r>
            <a:r>
              <a:rPr lang="en"/>
              <a:t> side than on client side. </a:t>
            </a:r>
            <a:endParaRPr/>
          </a:p>
          <a:p>
            <a:pPr indent="0" lvl="0" marL="0" rtl="0" algn="l">
              <a:spcBef>
                <a:spcPts val="0"/>
              </a:spcBef>
              <a:spcAft>
                <a:spcPts val="0"/>
              </a:spcAft>
              <a:buNone/>
            </a:pPr>
            <a:r>
              <a:rPr lang="en"/>
              <a:t>-prevents bypassing the captcha by manipulating the client-side code (high)</a:t>
            </a:r>
            <a:endParaRPr/>
          </a:p>
        </p:txBody>
      </p:sp>
      <p:sp>
        <p:nvSpPr>
          <p:cNvPr id="357" name="Google Shape;357;p51"/>
          <p:cNvSpPr txBox="1"/>
          <p:nvPr>
            <p:ph idx="3" type="subTitle"/>
          </p:nvPr>
        </p:nvSpPr>
        <p:spPr>
          <a:xfrm>
            <a:off x="6031075" y="2664950"/>
            <a:ext cx="2175300" cy="13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 strong CAPTCHA </a:t>
            </a:r>
            <a:r>
              <a:rPr lang="en"/>
              <a:t>algorithm</a:t>
            </a:r>
            <a:r>
              <a:rPr lang="en"/>
              <a:t> that will be hard  to bypass. </a:t>
            </a:r>
            <a:endParaRPr/>
          </a:p>
        </p:txBody>
      </p:sp>
      <p:sp>
        <p:nvSpPr>
          <p:cNvPr id="358" name="Google Shape;358;p51"/>
          <p:cNvSpPr txBox="1"/>
          <p:nvPr>
            <p:ph idx="4" type="subTitle"/>
          </p:nvPr>
        </p:nvSpPr>
        <p:spPr>
          <a:xfrm>
            <a:off x="937625" y="22524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 rate Limiting</a:t>
            </a:r>
            <a:endParaRPr/>
          </a:p>
        </p:txBody>
      </p:sp>
      <p:sp>
        <p:nvSpPr>
          <p:cNvPr id="359" name="Google Shape;359;p51"/>
          <p:cNvSpPr txBox="1"/>
          <p:nvPr>
            <p:ph idx="5" type="subTitle"/>
          </p:nvPr>
        </p:nvSpPr>
        <p:spPr>
          <a:xfrm>
            <a:off x="3484350" y="22524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CAPTCHA </a:t>
            </a:r>
            <a:r>
              <a:rPr lang="en"/>
              <a:t>validation</a:t>
            </a:r>
            <a:endParaRPr/>
          </a:p>
        </p:txBody>
      </p:sp>
      <p:sp>
        <p:nvSpPr>
          <p:cNvPr id="360" name="Google Shape;360;p51"/>
          <p:cNvSpPr txBox="1"/>
          <p:nvPr>
            <p:ph idx="6" type="subTitle"/>
          </p:nvPr>
        </p:nvSpPr>
        <p:spPr>
          <a:xfrm>
            <a:off x="6085925" y="2207155"/>
            <a:ext cx="2175300" cy="4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Strong Algorithm </a:t>
            </a:r>
            <a:endParaRPr/>
          </a:p>
        </p:txBody>
      </p:sp>
      <p:grpSp>
        <p:nvGrpSpPr>
          <p:cNvPr id="361" name="Google Shape;361;p51"/>
          <p:cNvGrpSpPr/>
          <p:nvPr/>
        </p:nvGrpSpPr>
        <p:grpSpPr>
          <a:xfrm>
            <a:off x="1696100" y="1299676"/>
            <a:ext cx="420303" cy="479477"/>
            <a:chOff x="6126750" y="1627913"/>
            <a:chExt cx="420303" cy="479477"/>
          </a:xfrm>
        </p:grpSpPr>
        <p:sp>
          <p:nvSpPr>
            <p:cNvPr id="362" name="Google Shape;362;p51"/>
            <p:cNvSpPr/>
            <p:nvPr/>
          </p:nvSpPr>
          <p:spPr>
            <a:xfrm>
              <a:off x="6162516" y="1825844"/>
              <a:ext cx="345261" cy="117828"/>
            </a:xfrm>
            <a:custGeom>
              <a:rect b="b" l="l" r="r" t="t"/>
              <a:pathLst>
                <a:path extrusionOk="0" h="3608" w="10573">
                  <a:moveTo>
                    <a:pt x="5822" y="0"/>
                  </a:moveTo>
                  <a:lnTo>
                    <a:pt x="441" y="286"/>
                  </a:lnTo>
                  <a:cubicBezTo>
                    <a:pt x="203" y="286"/>
                    <a:pt x="0" y="476"/>
                    <a:pt x="0" y="715"/>
                  </a:cubicBezTo>
                  <a:lnTo>
                    <a:pt x="0" y="2893"/>
                  </a:lnTo>
                  <a:cubicBezTo>
                    <a:pt x="0" y="3132"/>
                    <a:pt x="203" y="3322"/>
                    <a:pt x="441" y="3322"/>
                  </a:cubicBezTo>
                  <a:lnTo>
                    <a:pt x="5930" y="3608"/>
                  </a:lnTo>
                  <a:lnTo>
                    <a:pt x="10144" y="3322"/>
                  </a:lnTo>
                  <a:cubicBezTo>
                    <a:pt x="10382" y="3322"/>
                    <a:pt x="10573" y="3132"/>
                    <a:pt x="10573" y="2893"/>
                  </a:cubicBezTo>
                  <a:lnTo>
                    <a:pt x="10573" y="715"/>
                  </a:lnTo>
                  <a:cubicBezTo>
                    <a:pt x="10573" y="476"/>
                    <a:pt x="10382" y="286"/>
                    <a:pt x="10144" y="286"/>
                  </a:cubicBezTo>
                  <a:lnTo>
                    <a:pt x="5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1"/>
            <p:cNvSpPr/>
            <p:nvPr/>
          </p:nvSpPr>
          <p:spPr>
            <a:xfrm>
              <a:off x="6471991" y="1825844"/>
              <a:ext cx="42419" cy="117828"/>
            </a:xfrm>
            <a:custGeom>
              <a:rect b="b" l="l" r="r" t="t"/>
              <a:pathLst>
                <a:path extrusionOk="0" h="3608" w="1299">
                  <a:moveTo>
                    <a:pt x="560" y="0"/>
                  </a:moveTo>
                  <a:lnTo>
                    <a:pt x="1" y="286"/>
                  </a:lnTo>
                  <a:cubicBezTo>
                    <a:pt x="239" y="286"/>
                    <a:pt x="441" y="476"/>
                    <a:pt x="441" y="715"/>
                  </a:cubicBezTo>
                  <a:lnTo>
                    <a:pt x="441" y="2893"/>
                  </a:lnTo>
                  <a:cubicBezTo>
                    <a:pt x="441" y="3132"/>
                    <a:pt x="239" y="3322"/>
                    <a:pt x="1" y="3322"/>
                  </a:cubicBezTo>
                  <a:lnTo>
                    <a:pt x="560" y="3608"/>
                  </a:lnTo>
                  <a:lnTo>
                    <a:pt x="870" y="3322"/>
                  </a:lnTo>
                  <a:cubicBezTo>
                    <a:pt x="1108" y="3322"/>
                    <a:pt x="1299" y="3132"/>
                    <a:pt x="1299" y="2893"/>
                  </a:cubicBezTo>
                  <a:lnTo>
                    <a:pt x="1299" y="715"/>
                  </a:lnTo>
                  <a:cubicBezTo>
                    <a:pt x="1299" y="476"/>
                    <a:pt x="1108" y="286"/>
                    <a:pt x="870" y="286"/>
                  </a:cubicBezTo>
                  <a:lnTo>
                    <a:pt x="560" y="0"/>
                  </a:ln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1"/>
            <p:cNvSpPr/>
            <p:nvPr/>
          </p:nvSpPr>
          <p:spPr>
            <a:xfrm>
              <a:off x="6319977" y="1973581"/>
              <a:ext cx="30369" cy="125242"/>
            </a:xfrm>
            <a:custGeom>
              <a:rect b="b" l="l" r="r" t="t"/>
              <a:pathLst>
                <a:path extrusionOk="0" h="3835" w="930">
                  <a:moveTo>
                    <a:pt x="512" y="1"/>
                  </a:moveTo>
                  <a:cubicBezTo>
                    <a:pt x="227" y="1"/>
                    <a:pt x="0" y="227"/>
                    <a:pt x="0" y="513"/>
                  </a:cubicBezTo>
                  <a:lnTo>
                    <a:pt x="0" y="3322"/>
                  </a:lnTo>
                  <a:cubicBezTo>
                    <a:pt x="0" y="3608"/>
                    <a:pt x="227" y="3834"/>
                    <a:pt x="512" y="3834"/>
                  </a:cubicBezTo>
                  <a:cubicBezTo>
                    <a:pt x="786" y="3834"/>
                    <a:pt x="929" y="3608"/>
                    <a:pt x="929" y="3322"/>
                  </a:cubicBezTo>
                  <a:lnTo>
                    <a:pt x="929" y="513"/>
                  </a:lnTo>
                  <a:cubicBezTo>
                    <a:pt x="929" y="227"/>
                    <a:pt x="786" y="1"/>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
            <p:cNvSpPr/>
            <p:nvPr/>
          </p:nvSpPr>
          <p:spPr>
            <a:xfrm>
              <a:off x="6330851" y="1974365"/>
              <a:ext cx="22205" cy="124850"/>
            </a:xfrm>
            <a:custGeom>
              <a:rect b="b" l="l" r="r" t="t"/>
              <a:pathLst>
                <a:path extrusionOk="0" h="3823" w="680">
                  <a:moveTo>
                    <a:pt x="179" y="0"/>
                  </a:moveTo>
                  <a:cubicBezTo>
                    <a:pt x="120" y="0"/>
                    <a:pt x="60" y="12"/>
                    <a:pt x="1" y="24"/>
                  </a:cubicBezTo>
                  <a:cubicBezTo>
                    <a:pt x="191" y="96"/>
                    <a:pt x="322" y="274"/>
                    <a:pt x="322" y="500"/>
                  </a:cubicBezTo>
                  <a:lnTo>
                    <a:pt x="322" y="3310"/>
                  </a:lnTo>
                  <a:cubicBezTo>
                    <a:pt x="322" y="3537"/>
                    <a:pt x="191" y="3715"/>
                    <a:pt x="1" y="3787"/>
                  </a:cubicBezTo>
                  <a:cubicBezTo>
                    <a:pt x="48" y="3798"/>
                    <a:pt x="96" y="3822"/>
                    <a:pt x="179" y="3822"/>
                  </a:cubicBezTo>
                  <a:cubicBezTo>
                    <a:pt x="453" y="3822"/>
                    <a:pt x="679" y="3596"/>
                    <a:pt x="679" y="3310"/>
                  </a:cubicBezTo>
                  <a:lnTo>
                    <a:pt x="679" y="500"/>
                  </a:lnTo>
                  <a:cubicBezTo>
                    <a:pt x="679" y="215"/>
                    <a:pt x="453" y="0"/>
                    <a:pt x="179"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1"/>
            <p:cNvSpPr/>
            <p:nvPr/>
          </p:nvSpPr>
          <p:spPr>
            <a:xfrm>
              <a:off x="6159015" y="1934328"/>
              <a:ext cx="345261" cy="99181"/>
            </a:xfrm>
            <a:custGeom>
              <a:rect b="b" l="l" r="r" t="t"/>
              <a:pathLst>
                <a:path extrusionOk="0" h="3037" w="10573">
                  <a:moveTo>
                    <a:pt x="441" y="0"/>
                  </a:moveTo>
                  <a:cubicBezTo>
                    <a:pt x="203" y="0"/>
                    <a:pt x="0" y="191"/>
                    <a:pt x="0" y="429"/>
                  </a:cubicBezTo>
                  <a:lnTo>
                    <a:pt x="0" y="2608"/>
                  </a:lnTo>
                  <a:cubicBezTo>
                    <a:pt x="0" y="2846"/>
                    <a:pt x="203" y="3036"/>
                    <a:pt x="441" y="3036"/>
                  </a:cubicBezTo>
                  <a:lnTo>
                    <a:pt x="10144" y="3036"/>
                  </a:lnTo>
                  <a:cubicBezTo>
                    <a:pt x="10382" y="3036"/>
                    <a:pt x="10573" y="2846"/>
                    <a:pt x="10573" y="2608"/>
                  </a:cubicBezTo>
                  <a:lnTo>
                    <a:pt x="10573" y="429"/>
                  </a:lnTo>
                  <a:cubicBezTo>
                    <a:pt x="10573" y="191"/>
                    <a:pt x="10382" y="0"/>
                    <a:pt x="10144" y="0"/>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1"/>
            <p:cNvSpPr/>
            <p:nvPr/>
          </p:nvSpPr>
          <p:spPr>
            <a:xfrm>
              <a:off x="6159015" y="1736006"/>
              <a:ext cx="345261" cy="99181"/>
            </a:xfrm>
            <a:custGeom>
              <a:rect b="b" l="l" r="r" t="t"/>
              <a:pathLst>
                <a:path extrusionOk="0" h="3037" w="10573">
                  <a:moveTo>
                    <a:pt x="441" y="1"/>
                  </a:moveTo>
                  <a:cubicBezTo>
                    <a:pt x="203" y="1"/>
                    <a:pt x="0" y="191"/>
                    <a:pt x="0" y="429"/>
                  </a:cubicBezTo>
                  <a:lnTo>
                    <a:pt x="0" y="2608"/>
                  </a:lnTo>
                  <a:cubicBezTo>
                    <a:pt x="0" y="2846"/>
                    <a:pt x="203" y="3037"/>
                    <a:pt x="441" y="3037"/>
                  </a:cubicBezTo>
                  <a:lnTo>
                    <a:pt x="10144" y="3037"/>
                  </a:lnTo>
                  <a:cubicBezTo>
                    <a:pt x="10382" y="3037"/>
                    <a:pt x="10573" y="2846"/>
                    <a:pt x="10573" y="2608"/>
                  </a:cubicBezTo>
                  <a:lnTo>
                    <a:pt x="10573" y="429"/>
                  </a:lnTo>
                  <a:cubicBezTo>
                    <a:pt x="10573" y="191"/>
                    <a:pt x="10382" y="1"/>
                    <a:pt x="10144" y="1"/>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p:nvPr/>
          </p:nvSpPr>
          <p:spPr>
            <a:xfrm>
              <a:off x="6136849" y="2067664"/>
              <a:ext cx="397771" cy="33082"/>
            </a:xfrm>
            <a:custGeom>
              <a:rect b="b" l="l" r="r" t="t"/>
              <a:pathLst>
                <a:path extrusionOk="0" h="1013" w="12181">
                  <a:moveTo>
                    <a:pt x="512" y="1"/>
                  </a:moveTo>
                  <a:cubicBezTo>
                    <a:pt x="227" y="1"/>
                    <a:pt x="0" y="215"/>
                    <a:pt x="0" y="501"/>
                  </a:cubicBezTo>
                  <a:cubicBezTo>
                    <a:pt x="0" y="787"/>
                    <a:pt x="227" y="1013"/>
                    <a:pt x="512" y="1013"/>
                  </a:cubicBezTo>
                  <a:lnTo>
                    <a:pt x="11669" y="1013"/>
                  </a:lnTo>
                  <a:cubicBezTo>
                    <a:pt x="11942" y="1013"/>
                    <a:pt x="12157" y="787"/>
                    <a:pt x="12181" y="501"/>
                  </a:cubicBezTo>
                  <a:cubicBezTo>
                    <a:pt x="12181" y="215"/>
                    <a:pt x="11954" y="1"/>
                    <a:pt x="11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1"/>
            <p:cNvSpPr/>
            <p:nvPr/>
          </p:nvSpPr>
          <p:spPr>
            <a:xfrm>
              <a:off x="6495340" y="2068056"/>
              <a:ext cx="44737" cy="33082"/>
            </a:xfrm>
            <a:custGeom>
              <a:rect b="b" l="l" r="r" t="t"/>
              <a:pathLst>
                <a:path extrusionOk="0" h="1013" w="1370">
                  <a:moveTo>
                    <a:pt x="0" y="1"/>
                  </a:moveTo>
                  <a:cubicBezTo>
                    <a:pt x="286" y="1"/>
                    <a:pt x="512" y="227"/>
                    <a:pt x="512" y="501"/>
                  </a:cubicBezTo>
                  <a:cubicBezTo>
                    <a:pt x="512" y="787"/>
                    <a:pt x="286" y="1013"/>
                    <a:pt x="0" y="1013"/>
                  </a:cubicBezTo>
                  <a:lnTo>
                    <a:pt x="869" y="1013"/>
                  </a:lnTo>
                  <a:cubicBezTo>
                    <a:pt x="1155" y="1013"/>
                    <a:pt x="1369" y="787"/>
                    <a:pt x="1369" y="501"/>
                  </a:cubicBezTo>
                  <a:cubicBezTo>
                    <a:pt x="1369" y="227"/>
                    <a:pt x="1155" y="1"/>
                    <a:pt x="869"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1"/>
            <p:cNvSpPr/>
            <p:nvPr/>
          </p:nvSpPr>
          <p:spPr>
            <a:xfrm>
              <a:off x="6471991" y="1736006"/>
              <a:ext cx="42419" cy="99181"/>
            </a:xfrm>
            <a:custGeom>
              <a:rect b="b" l="l" r="r" t="t"/>
              <a:pathLst>
                <a:path extrusionOk="0" h="3037" w="1299">
                  <a:moveTo>
                    <a:pt x="1" y="1"/>
                  </a:moveTo>
                  <a:cubicBezTo>
                    <a:pt x="239" y="1"/>
                    <a:pt x="441" y="191"/>
                    <a:pt x="441" y="429"/>
                  </a:cubicBezTo>
                  <a:lnTo>
                    <a:pt x="441" y="2608"/>
                  </a:lnTo>
                  <a:cubicBezTo>
                    <a:pt x="441" y="2846"/>
                    <a:pt x="239" y="3037"/>
                    <a:pt x="1" y="3037"/>
                  </a:cubicBezTo>
                  <a:lnTo>
                    <a:pt x="870" y="3037"/>
                  </a:lnTo>
                  <a:cubicBezTo>
                    <a:pt x="1108" y="3037"/>
                    <a:pt x="1299" y="2846"/>
                    <a:pt x="1299" y="2608"/>
                  </a:cubicBezTo>
                  <a:lnTo>
                    <a:pt x="1299" y="429"/>
                  </a:lnTo>
                  <a:cubicBezTo>
                    <a:pt x="1299" y="191"/>
                    <a:pt x="1108" y="1"/>
                    <a:pt x="870"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1"/>
            <p:cNvSpPr/>
            <p:nvPr/>
          </p:nvSpPr>
          <p:spPr>
            <a:xfrm>
              <a:off x="6440903" y="1769381"/>
              <a:ext cx="32296" cy="31841"/>
            </a:xfrm>
            <a:custGeom>
              <a:rect b="b" l="l" r="r" t="t"/>
              <a:pathLst>
                <a:path extrusionOk="0" h="975" w="989">
                  <a:moveTo>
                    <a:pt x="437" y="1"/>
                  </a:moveTo>
                  <a:cubicBezTo>
                    <a:pt x="397" y="1"/>
                    <a:pt x="357" y="5"/>
                    <a:pt x="322" y="27"/>
                  </a:cubicBezTo>
                  <a:cubicBezTo>
                    <a:pt x="143" y="98"/>
                    <a:pt x="0" y="277"/>
                    <a:pt x="0" y="479"/>
                  </a:cubicBezTo>
                  <a:cubicBezTo>
                    <a:pt x="0" y="705"/>
                    <a:pt x="143" y="884"/>
                    <a:pt x="322" y="955"/>
                  </a:cubicBezTo>
                  <a:cubicBezTo>
                    <a:pt x="347" y="971"/>
                    <a:pt x="373" y="975"/>
                    <a:pt x="399" y="975"/>
                  </a:cubicBezTo>
                  <a:cubicBezTo>
                    <a:pt x="434" y="975"/>
                    <a:pt x="471" y="967"/>
                    <a:pt x="512" y="967"/>
                  </a:cubicBezTo>
                  <a:cubicBezTo>
                    <a:pt x="798" y="967"/>
                    <a:pt x="988" y="777"/>
                    <a:pt x="988" y="503"/>
                  </a:cubicBezTo>
                  <a:cubicBezTo>
                    <a:pt x="988" y="217"/>
                    <a:pt x="798" y="27"/>
                    <a:pt x="512" y="3"/>
                  </a:cubicBezTo>
                  <a:cubicBezTo>
                    <a:pt x="488" y="3"/>
                    <a:pt x="463" y="1"/>
                    <a:pt x="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1"/>
            <p:cNvSpPr/>
            <p:nvPr/>
          </p:nvSpPr>
          <p:spPr>
            <a:xfrm>
              <a:off x="6451385" y="1769054"/>
              <a:ext cx="22597" cy="33082"/>
            </a:xfrm>
            <a:custGeom>
              <a:rect b="b" l="l" r="r" t="t"/>
              <a:pathLst>
                <a:path extrusionOk="0" h="1013" w="692">
                  <a:moveTo>
                    <a:pt x="191" y="1"/>
                  </a:moveTo>
                  <a:cubicBezTo>
                    <a:pt x="120" y="1"/>
                    <a:pt x="60" y="13"/>
                    <a:pt x="1" y="49"/>
                  </a:cubicBezTo>
                  <a:cubicBezTo>
                    <a:pt x="179" y="120"/>
                    <a:pt x="310" y="299"/>
                    <a:pt x="310" y="513"/>
                  </a:cubicBezTo>
                  <a:cubicBezTo>
                    <a:pt x="310" y="715"/>
                    <a:pt x="179" y="894"/>
                    <a:pt x="1" y="965"/>
                  </a:cubicBezTo>
                  <a:cubicBezTo>
                    <a:pt x="60" y="1001"/>
                    <a:pt x="132" y="1013"/>
                    <a:pt x="191" y="1013"/>
                  </a:cubicBezTo>
                  <a:cubicBezTo>
                    <a:pt x="477" y="1013"/>
                    <a:pt x="691" y="787"/>
                    <a:pt x="691" y="513"/>
                  </a:cubicBezTo>
                  <a:cubicBezTo>
                    <a:pt x="691" y="227"/>
                    <a:pt x="477" y="1"/>
                    <a:pt x="191"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1"/>
            <p:cNvSpPr/>
            <p:nvPr/>
          </p:nvSpPr>
          <p:spPr>
            <a:xfrm>
              <a:off x="6440903" y="1868525"/>
              <a:ext cx="32296" cy="31874"/>
            </a:xfrm>
            <a:custGeom>
              <a:rect b="b" l="l" r="r" t="t"/>
              <a:pathLst>
                <a:path extrusionOk="0" h="976" w="989">
                  <a:moveTo>
                    <a:pt x="437" y="1"/>
                  </a:moveTo>
                  <a:cubicBezTo>
                    <a:pt x="397" y="1"/>
                    <a:pt x="357" y="5"/>
                    <a:pt x="322" y="27"/>
                  </a:cubicBezTo>
                  <a:cubicBezTo>
                    <a:pt x="143" y="98"/>
                    <a:pt x="0" y="277"/>
                    <a:pt x="0" y="479"/>
                  </a:cubicBezTo>
                  <a:cubicBezTo>
                    <a:pt x="0" y="705"/>
                    <a:pt x="143" y="884"/>
                    <a:pt x="322" y="955"/>
                  </a:cubicBezTo>
                  <a:cubicBezTo>
                    <a:pt x="347" y="971"/>
                    <a:pt x="373" y="975"/>
                    <a:pt x="399" y="975"/>
                  </a:cubicBezTo>
                  <a:cubicBezTo>
                    <a:pt x="434" y="975"/>
                    <a:pt x="471" y="967"/>
                    <a:pt x="512" y="967"/>
                  </a:cubicBezTo>
                  <a:cubicBezTo>
                    <a:pt x="798" y="967"/>
                    <a:pt x="988" y="777"/>
                    <a:pt x="988" y="503"/>
                  </a:cubicBezTo>
                  <a:cubicBezTo>
                    <a:pt x="988" y="217"/>
                    <a:pt x="798" y="27"/>
                    <a:pt x="512" y="3"/>
                  </a:cubicBezTo>
                  <a:cubicBezTo>
                    <a:pt x="488" y="3"/>
                    <a:pt x="463" y="1"/>
                    <a:pt x="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p:nvPr/>
          </p:nvSpPr>
          <p:spPr>
            <a:xfrm>
              <a:off x="6451385" y="1868199"/>
              <a:ext cx="22597" cy="33115"/>
            </a:xfrm>
            <a:custGeom>
              <a:rect b="b" l="l" r="r" t="t"/>
              <a:pathLst>
                <a:path extrusionOk="0" h="1014" w="692">
                  <a:moveTo>
                    <a:pt x="191" y="1"/>
                  </a:moveTo>
                  <a:cubicBezTo>
                    <a:pt x="120" y="1"/>
                    <a:pt x="60" y="13"/>
                    <a:pt x="1" y="49"/>
                  </a:cubicBezTo>
                  <a:cubicBezTo>
                    <a:pt x="179" y="120"/>
                    <a:pt x="310" y="299"/>
                    <a:pt x="310" y="513"/>
                  </a:cubicBezTo>
                  <a:cubicBezTo>
                    <a:pt x="310" y="715"/>
                    <a:pt x="179" y="894"/>
                    <a:pt x="1" y="965"/>
                  </a:cubicBezTo>
                  <a:cubicBezTo>
                    <a:pt x="60" y="1001"/>
                    <a:pt x="132" y="1013"/>
                    <a:pt x="191" y="1013"/>
                  </a:cubicBezTo>
                  <a:cubicBezTo>
                    <a:pt x="477" y="1013"/>
                    <a:pt x="691" y="787"/>
                    <a:pt x="691" y="513"/>
                  </a:cubicBezTo>
                  <a:cubicBezTo>
                    <a:pt x="691" y="227"/>
                    <a:pt x="477" y="1"/>
                    <a:pt x="191"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1"/>
            <p:cNvSpPr/>
            <p:nvPr/>
          </p:nvSpPr>
          <p:spPr>
            <a:xfrm>
              <a:off x="6471991" y="1934328"/>
              <a:ext cx="42419" cy="99181"/>
            </a:xfrm>
            <a:custGeom>
              <a:rect b="b" l="l" r="r" t="t"/>
              <a:pathLst>
                <a:path extrusionOk="0" h="3037" w="1299">
                  <a:moveTo>
                    <a:pt x="1" y="0"/>
                  </a:moveTo>
                  <a:cubicBezTo>
                    <a:pt x="239" y="0"/>
                    <a:pt x="441" y="191"/>
                    <a:pt x="441" y="429"/>
                  </a:cubicBezTo>
                  <a:lnTo>
                    <a:pt x="441" y="2608"/>
                  </a:lnTo>
                  <a:cubicBezTo>
                    <a:pt x="441" y="2846"/>
                    <a:pt x="239" y="3036"/>
                    <a:pt x="1" y="3036"/>
                  </a:cubicBezTo>
                  <a:lnTo>
                    <a:pt x="870" y="3036"/>
                  </a:lnTo>
                  <a:cubicBezTo>
                    <a:pt x="1108" y="3036"/>
                    <a:pt x="1299" y="2846"/>
                    <a:pt x="1299" y="2608"/>
                  </a:cubicBezTo>
                  <a:lnTo>
                    <a:pt x="1299" y="429"/>
                  </a:lnTo>
                  <a:cubicBezTo>
                    <a:pt x="1299" y="191"/>
                    <a:pt x="1108" y="0"/>
                    <a:pt x="870"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6440903" y="1967703"/>
              <a:ext cx="32296" cy="32037"/>
            </a:xfrm>
            <a:custGeom>
              <a:rect b="b" l="l" r="r" t="t"/>
              <a:pathLst>
                <a:path extrusionOk="0" h="981" w="989">
                  <a:moveTo>
                    <a:pt x="437" y="0"/>
                  </a:moveTo>
                  <a:cubicBezTo>
                    <a:pt x="397" y="0"/>
                    <a:pt x="357" y="4"/>
                    <a:pt x="322" y="26"/>
                  </a:cubicBezTo>
                  <a:cubicBezTo>
                    <a:pt x="143" y="97"/>
                    <a:pt x="0" y="276"/>
                    <a:pt x="0" y="478"/>
                  </a:cubicBezTo>
                  <a:cubicBezTo>
                    <a:pt x="0" y="704"/>
                    <a:pt x="143" y="883"/>
                    <a:pt x="322" y="954"/>
                  </a:cubicBezTo>
                  <a:cubicBezTo>
                    <a:pt x="357" y="976"/>
                    <a:pt x="393" y="980"/>
                    <a:pt x="431" y="980"/>
                  </a:cubicBezTo>
                  <a:cubicBezTo>
                    <a:pt x="457" y="980"/>
                    <a:pt x="484" y="978"/>
                    <a:pt x="512" y="978"/>
                  </a:cubicBezTo>
                  <a:cubicBezTo>
                    <a:pt x="798" y="978"/>
                    <a:pt x="988" y="776"/>
                    <a:pt x="988" y="502"/>
                  </a:cubicBezTo>
                  <a:cubicBezTo>
                    <a:pt x="988" y="216"/>
                    <a:pt x="798" y="26"/>
                    <a:pt x="512" y="2"/>
                  </a:cubicBezTo>
                  <a:cubicBezTo>
                    <a:pt x="488" y="2"/>
                    <a:pt x="463" y="0"/>
                    <a:pt x="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p:nvPr/>
          </p:nvSpPr>
          <p:spPr>
            <a:xfrm>
              <a:off x="6451385" y="1967376"/>
              <a:ext cx="22597" cy="33082"/>
            </a:xfrm>
            <a:custGeom>
              <a:rect b="b" l="l" r="r" t="t"/>
              <a:pathLst>
                <a:path extrusionOk="0" h="1013" w="692">
                  <a:moveTo>
                    <a:pt x="191" y="0"/>
                  </a:moveTo>
                  <a:cubicBezTo>
                    <a:pt x="120" y="0"/>
                    <a:pt x="60" y="12"/>
                    <a:pt x="1" y="48"/>
                  </a:cubicBezTo>
                  <a:cubicBezTo>
                    <a:pt x="179" y="119"/>
                    <a:pt x="310" y="298"/>
                    <a:pt x="310" y="512"/>
                  </a:cubicBezTo>
                  <a:cubicBezTo>
                    <a:pt x="310" y="714"/>
                    <a:pt x="179" y="893"/>
                    <a:pt x="1" y="964"/>
                  </a:cubicBezTo>
                  <a:cubicBezTo>
                    <a:pt x="60" y="1000"/>
                    <a:pt x="132" y="1012"/>
                    <a:pt x="191" y="1012"/>
                  </a:cubicBezTo>
                  <a:cubicBezTo>
                    <a:pt x="477" y="1012"/>
                    <a:pt x="691" y="786"/>
                    <a:pt x="691" y="512"/>
                  </a:cubicBezTo>
                  <a:cubicBezTo>
                    <a:pt x="691" y="226"/>
                    <a:pt x="477" y="0"/>
                    <a:pt x="191"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6283435" y="1636371"/>
              <a:ext cx="53293" cy="49901"/>
            </a:xfrm>
            <a:custGeom>
              <a:rect b="b" l="l" r="r" t="t"/>
              <a:pathLst>
                <a:path extrusionOk="0" h="1528" w="1632">
                  <a:moveTo>
                    <a:pt x="90" y="1"/>
                  </a:moveTo>
                  <a:cubicBezTo>
                    <a:pt x="42" y="1"/>
                    <a:pt x="0" y="26"/>
                    <a:pt x="0" y="75"/>
                  </a:cubicBezTo>
                  <a:lnTo>
                    <a:pt x="0" y="849"/>
                  </a:lnTo>
                  <a:cubicBezTo>
                    <a:pt x="24" y="921"/>
                    <a:pt x="48" y="980"/>
                    <a:pt x="107" y="1004"/>
                  </a:cubicBezTo>
                  <a:lnTo>
                    <a:pt x="1631" y="1528"/>
                  </a:lnTo>
                  <a:lnTo>
                    <a:pt x="1631" y="540"/>
                  </a:lnTo>
                  <a:lnTo>
                    <a:pt x="119" y="4"/>
                  </a:lnTo>
                  <a:cubicBezTo>
                    <a:pt x="109" y="2"/>
                    <a:pt x="99" y="1"/>
                    <a:pt x="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p:nvPr/>
          </p:nvSpPr>
          <p:spPr>
            <a:xfrm>
              <a:off x="6336697" y="1637188"/>
              <a:ext cx="51726" cy="49476"/>
            </a:xfrm>
            <a:custGeom>
              <a:rect b="b" l="l" r="r" t="t"/>
              <a:pathLst>
                <a:path extrusionOk="0" h="1515" w="1584">
                  <a:moveTo>
                    <a:pt x="1488" y="0"/>
                  </a:moveTo>
                  <a:cubicBezTo>
                    <a:pt x="1480" y="0"/>
                    <a:pt x="1473" y="1"/>
                    <a:pt x="1465" y="3"/>
                  </a:cubicBezTo>
                  <a:lnTo>
                    <a:pt x="953" y="169"/>
                  </a:lnTo>
                  <a:lnTo>
                    <a:pt x="0" y="515"/>
                  </a:lnTo>
                  <a:lnTo>
                    <a:pt x="0" y="1515"/>
                  </a:lnTo>
                  <a:lnTo>
                    <a:pt x="1012" y="1158"/>
                  </a:lnTo>
                  <a:lnTo>
                    <a:pt x="1489" y="943"/>
                  </a:lnTo>
                  <a:cubicBezTo>
                    <a:pt x="1548" y="931"/>
                    <a:pt x="1584" y="872"/>
                    <a:pt x="1584" y="800"/>
                  </a:cubicBezTo>
                  <a:lnTo>
                    <a:pt x="1584" y="86"/>
                  </a:lnTo>
                  <a:cubicBezTo>
                    <a:pt x="1584" y="34"/>
                    <a:pt x="1539" y="0"/>
                    <a:pt x="1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p:nvPr/>
          </p:nvSpPr>
          <p:spPr>
            <a:xfrm>
              <a:off x="6367785" y="1636633"/>
              <a:ext cx="21748" cy="38373"/>
            </a:xfrm>
            <a:custGeom>
              <a:rect b="b" l="l" r="r" t="t"/>
              <a:pathLst>
                <a:path extrusionOk="0" h="1175" w="666">
                  <a:moveTo>
                    <a:pt x="586" y="0"/>
                  </a:moveTo>
                  <a:cubicBezTo>
                    <a:pt x="574" y="0"/>
                    <a:pt x="561" y="3"/>
                    <a:pt x="549" y="8"/>
                  </a:cubicBezTo>
                  <a:lnTo>
                    <a:pt x="1" y="198"/>
                  </a:lnTo>
                  <a:cubicBezTo>
                    <a:pt x="37" y="198"/>
                    <a:pt x="84" y="246"/>
                    <a:pt x="84" y="294"/>
                  </a:cubicBezTo>
                  <a:lnTo>
                    <a:pt x="84" y="1091"/>
                  </a:lnTo>
                  <a:cubicBezTo>
                    <a:pt x="84" y="1127"/>
                    <a:pt x="72" y="1151"/>
                    <a:pt x="60" y="1175"/>
                  </a:cubicBezTo>
                  <a:lnTo>
                    <a:pt x="560" y="996"/>
                  </a:lnTo>
                  <a:cubicBezTo>
                    <a:pt x="620" y="972"/>
                    <a:pt x="656" y="913"/>
                    <a:pt x="656" y="853"/>
                  </a:cubicBezTo>
                  <a:lnTo>
                    <a:pt x="656" y="79"/>
                  </a:lnTo>
                  <a:cubicBezTo>
                    <a:pt x="665" y="32"/>
                    <a:pt x="630" y="0"/>
                    <a:pt x="586"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6302865" y="1636763"/>
              <a:ext cx="67302" cy="175501"/>
            </a:xfrm>
            <a:custGeom>
              <a:rect b="b" l="l" r="r" t="t"/>
              <a:pathLst>
                <a:path extrusionOk="0" h="5374" w="2061">
                  <a:moveTo>
                    <a:pt x="949" y="1"/>
                  </a:moveTo>
                  <a:cubicBezTo>
                    <a:pt x="917" y="1"/>
                    <a:pt x="888" y="4"/>
                    <a:pt x="858" y="16"/>
                  </a:cubicBezTo>
                  <a:cubicBezTo>
                    <a:pt x="739" y="75"/>
                    <a:pt x="655" y="218"/>
                    <a:pt x="655" y="349"/>
                  </a:cubicBezTo>
                  <a:lnTo>
                    <a:pt x="655" y="1944"/>
                  </a:lnTo>
                  <a:lnTo>
                    <a:pt x="286" y="1944"/>
                  </a:lnTo>
                  <a:cubicBezTo>
                    <a:pt x="120" y="1944"/>
                    <a:pt x="1" y="2075"/>
                    <a:pt x="1" y="2218"/>
                  </a:cubicBezTo>
                  <a:lnTo>
                    <a:pt x="1" y="3849"/>
                  </a:lnTo>
                  <a:lnTo>
                    <a:pt x="36" y="4385"/>
                  </a:lnTo>
                  <a:cubicBezTo>
                    <a:pt x="36" y="4957"/>
                    <a:pt x="477" y="5373"/>
                    <a:pt x="1048" y="5373"/>
                  </a:cubicBezTo>
                  <a:cubicBezTo>
                    <a:pt x="1632" y="5373"/>
                    <a:pt x="2060" y="4957"/>
                    <a:pt x="2060" y="4385"/>
                  </a:cubicBezTo>
                  <a:lnTo>
                    <a:pt x="2060" y="2218"/>
                  </a:lnTo>
                  <a:cubicBezTo>
                    <a:pt x="2060" y="2064"/>
                    <a:pt x="1929" y="1944"/>
                    <a:pt x="1775" y="1944"/>
                  </a:cubicBezTo>
                  <a:lnTo>
                    <a:pt x="1405" y="1944"/>
                  </a:lnTo>
                  <a:lnTo>
                    <a:pt x="1405" y="361"/>
                  </a:lnTo>
                  <a:cubicBezTo>
                    <a:pt x="1405" y="159"/>
                    <a:pt x="1251" y="4"/>
                    <a:pt x="1048" y="4"/>
                  </a:cubicBezTo>
                  <a:cubicBezTo>
                    <a:pt x="1013" y="4"/>
                    <a:pt x="980" y="1"/>
                    <a:pt x="949" y="1"/>
                  </a:cubicBez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6330068" y="1700247"/>
              <a:ext cx="40884" cy="111623"/>
            </a:xfrm>
            <a:custGeom>
              <a:rect b="b" l="l" r="r" t="t"/>
              <a:pathLst>
                <a:path extrusionOk="0" h="3418" w="1252">
                  <a:moveTo>
                    <a:pt x="584" y="0"/>
                  </a:moveTo>
                  <a:cubicBezTo>
                    <a:pt x="751" y="0"/>
                    <a:pt x="870" y="131"/>
                    <a:pt x="870" y="274"/>
                  </a:cubicBezTo>
                  <a:lnTo>
                    <a:pt x="870" y="2441"/>
                  </a:lnTo>
                  <a:cubicBezTo>
                    <a:pt x="870" y="2953"/>
                    <a:pt x="501" y="3334"/>
                    <a:pt x="1" y="3406"/>
                  </a:cubicBezTo>
                  <a:cubicBezTo>
                    <a:pt x="61" y="3418"/>
                    <a:pt x="120" y="3418"/>
                    <a:pt x="203" y="3418"/>
                  </a:cubicBezTo>
                  <a:cubicBezTo>
                    <a:pt x="775" y="3418"/>
                    <a:pt x="1192" y="3001"/>
                    <a:pt x="1192" y="2417"/>
                  </a:cubicBezTo>
                  <a:lnTo>
                    <a:pt x="1251" y="1882"/>
                  </a:lnTo>
                  <a:lnTo>
                    <a:pt x="1251" y="262"/>
                  </a:lnTo>
                  <a:cubicBezTo>
                    <a:pt x="1251" y="120"/>
                    <a:pt x="1120" y="0"/>
                    <a:pt x="953" y="0"/>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
            <p:cNvSpPr/>
            <p:nvPr/>
          </p:nvSpPr>
          <p:spPr>
            <a:xfrm>
              <a:off x="6302473" y="1762458"/>
              <a:ext cx="66518" cy="50750"/>
            </a:xfrm>
            <a:custGeom>
              <a:rect b="b" l="l" r="r" t="t"/>
              <a:pathLst>
                <a:path extrusionOk="0" h="1554" w="2037">
                  <a:moveTo>
                    <a:pt x="1" y="0"/>
                  </a:moveTo>
                  <a:lnTo>
                    <a:pt x="1" y="512"/>
                  </a:lnTo>
                  <a:cubicBezTo>
                    <a:pt x="1" y="1024"/>
                    <a:pt x="358" y="1441"/>
                    <a:pt x="834" y="1548"/>
                  </a:cubicBezTo>
                  <a:cubicBezTo>
                    <a:pt x="858" y="1552"/>
                    <a:pt x="880" y="1554"/>
                    <a:pt x="903" y="1554"/>
                  </a:cubicBezTo>
                  <a:cubicBezTo>
                    <a:pt x="948" y="1554"/>
                    <a:pt x="993" y="1548"/>
                    <a:pt x="1048" y="1548"/>
                  </a:cubicBezTo>
                  <a:cubicBezTo>
                    <a:pt x="1620" y="1548"/>
                    <a:pt x="2037" y="1096"/>
                    <a:pt x="2037" y="536"/>
                  </a:cubicBezTo>
                  <a:lnTo>
                    <a:pt x="2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p:nvPr/>
          </p:nvSpPr>
          <p:spPr>
            <a:xfrm>
              <a:off x="6330851" y="1762458"/>
              <a:ext cx="39708" cy="51370"/>
            </a:xfrm>
            <a:custGeom>
              <a:rect b="b" l="l" r="r" t="t"/>
              <a:pathLst>
                <a:path extrusionOk="0" h="1573" w="1216">
                  <a:moveTo>
                    <a:pt x="858" y="0"/>
                  </a:moveTo>
                  <a:lnTo>
                    <a:pt x="858" y="536"/>
                  </a:lnTo>
                  <a:cubicBezTo>
                    <a:pt x="858" y="1048"/>
                    <a:pt x="489" y="1465"/>
                    <a:pt x="1" y="1560"/>
                  </a:cubicBezTo>
                  <a:cubicBezTo>
                    <a:pt x="60" y="1572"/>
                    <a:pt x="120" y="1572"/>
                    <a:pt x="179" y="1572"/>
                  </a:cubicBezTo>
                  <a:cubicBezTo>
                    <a:pt x="751" y="1572"/>
                    <a:pt x="1215" y="1096"/>
                    <a:pt x="1215" y="536"/>
                  </a:cubicBezTo>
                  <a:lnTo>
                    <a:pt x="1215" y="0"/>
                  </a:ln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6330851" y="1636371"/>
              <a:ext cx="18319" cy="63911"/>
            </a:xfrm>
            <a:custGeom>
              <a:rect b="b" l="l" r="r" t="t"/>
              <a:pathLst>
                <a:path extrusionOk="0" h="1957" w="561">
                  <a:moveTo>
                    <a:pt x="176" y="1"/>
                  </a:moveTo>
                  <a:cubicBezTo>
                    <a:pt x="115" y="1"/>
                    <a:pt x="50" y="22"/>
                    <a:pt x="1" y="52"/>
                  </a:cubicBezTo>
                  <a:cubicBezTo>
                    <a:pt x="120" y="111"/>
                    <a:pt x="191" y="230"/>
                    <a:pt x="191" y="373"/>
                  </a:cubicBezTo>
                  <a:lnTo>
                    <a:pt x="191" y="1802"/>
                  </a:lnTo>
                  <a:cubicBezTo>
                    <a:pt x="191" y="1873"/>
                    <a:pt x="251" y="1956"/>
                    <a:pt x="334" y="1956"/>
                  </a:cubicBezTo>
                  <a:lnTo>
                    <a:pt x="560" y="1956"/>
                  </a:lnTo>
                  <a:lnTo>
                    <a:pt x="560" y="385"/>
                  </a:lnTo>
                  <a:cubicBezTo>
                    <a:pt x="560" y="194"/>
                    <a:pt x="418" y="16"/>
                    <a:pt x="215" y="4"/>
                  </a:cubicBezTo>
                  <a:cubicBezTo>
                    <a:pt x="202" y="2"/>
                    <a:pt x="189" y="1"/>
                    <a:pt x="176"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6433881" y="1761674"/>
              <a:ext cx="47480" cy="47876"/>
            </a:xfrm>
            <a:custGeom>
              <a:rect b="b" l="l" r="r" t="t"/>
              <a:pathLst>
                <a:path extrusionOk="0" h="1466" w="1454">
                  <a:moveTo>
                    <a:pt x="727" y="441"/>
                  </a:moveTo>
                  <a:cubicBezTo>
                    <a:pt x="894" y="441"/>
                    <a:pt x="1025" y="572"/>
                    <a:pt x="1025" y="739"/>
                  </a:cubicBezTo>
                  <a:cubicBezTo>
                    <a:pt x="1025" y="894"/>
                    <a:pt x="894" y="1037"/>
                    <a:pt x="727" y="1037"/>
                  </a:cubicBezTo>
                  <a:cubicBezTo>
                    <a:pt x="561" y="1037"/>
                    <a:pt x="430" y="894"/>
                    <a:pt x="430" y="739"/>
                  </a:cubicBezTo>
                  <a:cubicBezTo>
                    <a:pt x="430" y="572"/>
                    <a:pt x="561" y="441"/>
                    <a:pt x="727" y="441"/>
                  </a:cubicBezTo>
                  <a:close/>
                  <a:moveTo>
                    <a:pt x="727" y="1"/>
                  </a:moveTo>
                  <a:cubicBezTo>
                    <a:pt x="322" y="1"/>
                    <a:pt x="1" y="334"/>
                    <a:pt x="1" y="739"/>
                  </a:cubicBezTo>
                  <a:cubicBezTo>
                    <a:pt x="1" y="1132"/>
                    <a:pt x="322" y="1465"/>
                    <a:pt x="727" y="1465"/>
                  </a:cubicBezTo>
                  <a:cubicBezTo>
                    <a:pt x="1132" y="1465"/>
                    <a:pt x="1454" y="1132"/>
                    <a:pt x="1454" y="739"/>
                  </a:cubicBezTo>
                  <a:cubicBezTo>
                    <a:pt x="1454" y="334"/>
                    <a:pt x="1132"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6192063" y="1763241"/>
              <a:ext cx="13617" cy="45133"/>
            </a:xfrm>
            <a:custGeom>
              <a:rect b="b" l="l" r="r" t="t"/>
              <a:pathLst>
                <a:path extrusionOk="0" h="1382" w="417">
                  <a:moveTo>
                    <a:pt x="215" y="0"/>
                  </a:moveTo>
                  <a:cubicBezTo>
                    <a:pt x="96" y="0"/>
                    <a:pt x="0" y="96"/>
                    <a:pt x="0" y="215"/>
                  </a:cubicBezTo>
                  <a:lnTo>
                    <a:pt x="0" y="1179"/>
                  </a:lnTo>
                  <a:cubicBezTo>
                    <a:pt x="0" y="1298"/>
                    <a:pt x="96" y="1381"/>
                    <a:pt x="215" y="1381"/>
                  </a:cubicBezTo>
                  <a:cubicBezTo>
                    <a:pt x="334" y="1381"/>
                    <a:pt x="417" y="1298"/>
                    <a:pt x="417" y="1179"/>
                  </a:cubicBezTo>
                  <a:lnTo>
                    <a:pt x="417" y="215"/>
                  </a:lnTo>
                  <a:cubicBezTo>
                    <a:pt x="417" y="96"/>
                    <a:pt x="33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6216555" y="1763241"/>
              <a:ext cx="13650" cy="45133"/>
            </a:xfrm>
            <a:custGeom>
              <a:rect b="b" l="l" r="r" t="t"/>
              <a:pathLst>
                <a:path extrusionOk="0" h="1382" w="418">
                  <a:moveTo>
                    <a:pt x="203" y="0"/>
                  </a:moveTo>
                  <a:cubicBezTo>
                    <a:pt x="84" y="0"/>
                    <a:pt x="0" y="96"/>
                    <a:pt x="0" y="215"/>
                  </a:cubicBezTo>
                  <a:lnTo>
                    <a:pt x="0" y="1179"/>
                  </a:lnTo>
                  <a:cubicBezTo>
                    <a:pt x="0" y="1298"/>
                    <a:pt x="84" y="1381"/>
                    <a:pt x="203" y="1381"/>
                  </a:cubicBezTo>
                  <a:cubicBezTo>
                    <a:pt x="322" y="1381"/>
                    <a:pt x="417" y="1298"/>
                    <a:pt x="417" y="1179"/>
                  </a:cubicBezTo>
                  <a:lnTo>
                    <a:pt x="417" y="215"/>
                  </a:lnTo>
                  <a:cubicBezTo>
                    <a:pt x="417" y="96"/>
                    <a:pt x="322"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6240655" y="1763241"/>
              <a:ext cx="14434" cy="45133"/>
            </a:xfrm>
            <a:custGeom>
              <a:rect b="b" l="l" r="r" t="t"/>
              <a:pathLst>
                <a:path extrusionOk="0" h="1382" w="442">
                  <a:moveTo>
                    <a:pt x="227" y="0"/>
                  </a:moveTo>
                  <a:cubicBezTo>
                    <a:pt x="108" y="0"/>
                    <a:pt x="24" y="96"/>
                    <a:pt x="24" y="215"/>
                  </a:cubicBezTo>
                  <a:lnTo>
                    <a:pt x="24" y="1179"/>
                  </a:lnTo>
                  <a:cubicBezTo>
                    <a:pt x="1" y="1298"/>
                    <a:pt x="108" y="1381"/>
                    <a:pt x="227" y="1381"/>
                  </a:cubicBezTo>
                  <a:cubicBezTo>
                    <a:pt x="346" y="1381"/>
                    <a:pt x="441" y="1298"/>
                    <a:pt x="441" y="1179"/>
                  </a:cubicBezTo>
                  <a:lnTo>
                    <a:pt x="441" y="215"/>
                  </a:lnTo>
                  <a:cubicBezTo>
                    <a:pt x="441" y="96"/>
                    <a:pt x="346"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6433881" y="1860819"/>
              <a:ext cx="47480" cy="47876"/>
            </a:xfrm>
            <a:custGeom>
              <a:rect b="b" l="l" r="r" t="t"/>
              <a:pathLst>
                <a:path extrusionOk="0" h="1466" w="1454">
                  <a:moveTo>
                    <a:pt x="727" y="441"/>
                  </a:moveTo>
                  <a:cubicBezTo>
                    <a:pt x="894" y="441"/>
                    <a:pt x="1025" y="572"/>
                    <a:pt x="1025" y="739"/>
                  </a:cubicBezTo>
                  <a:cubicBezTo>
                    <a:pt x="1025" y="894"/>
                    <a:pt x="894" y="1037"/>
                    <a:pt x="727" y="1037"/>
                  </a:cubicBezTo>
                  <a:cubicBezTo>
                    <a:pt x="561" y="1037"/>
                    <a:pt x="430" y="894"/>
                    <a:pt x="430" y="739"/>
                  </a:cubicBezTo>
                  <a:cubicBezTo>
                    <a:pt x="430" y="572"/>
                    <a:pt x="561" y="441"/>
                    <a:pt x="727" y="441"/>
                  </a:cubicBezTo>
                  <a:close/>
                  <a:moveTo>
                    <a:pt x="727" y="1"/>
                  </a:moveTo>
                  <a:cubicBezTo>
                    <a:pt x="322" y="1"/>
                    <a:pt x="1" y="334"/>
                    <a:pt x="1" y="739"/>
                  </a:cubicBezTo>
                  <a:cubicBezTo>
                    <a:pt x="1" y="1132"/>
                    <a:pt x="322" y="1465"/>
                    <a:pt x="727" y="1465"/>
                  </a:cubicBezTo>
                  <a:cubicBezTo>
                    <a:pt x="1120" y="1465"/>
                    <a:pt x="1454" y="1132"/>
                    <a:pt x="1454" y="739"/>
                  </a:cubicBezTo>
                  <a:cubicBezTo>
                    <a:pt x="1454" y="334"/>
                    <a:pt x="1132"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p:nvPr/>
          </p:nvSpPr>
          <p:spPr>
            <a:xfrm>
              <a:off x="6192063" y="1861994"/>
              <a:ext cx="14401" cy="45133"/>
            </a:xfrm>
            <a:custGeom>
              <a:rect b="b" l="l" r="r" t="t"/>
              <a:pathLst>
                <a:path extrusionOk="0" h="1382" w="441">
                  <a:moveTo>
                    <a:pt x="215" y="0"/>
                  </a:moveTo>
                  <a:cubicBezTo>
                    <a:pt x="96" y="0"/>
                    <a:pt x="0" y="84"/>
                    <a:pt x="0" y="203"/>
                  </a:cubicBezTo>
                  <a:lnTo>
                    <a:pt x="0" y="1179"/>
                  </a:lnTo>
                  <a:cubicBezTo>
                    <a:pt x="0" y="1298"/>
                    <a:pt x="96" y="1382"/>
                    <a:pt x="215" y="1382"/>
                  </a:cubicBezTo>
                  <a:cubicBezTo>
                    <a:pt x="334" y="1382"/>
                    <a:pt x="417" y="1298"/>
                    <a:pt x="417" y="1179"/>
                  </a:cubicBezTo>
                  <a:lnTo>
                    <a:pt x="417" y="203"/>
                  </a:lnTo>
                  <a:cubicBezTo>
                    <a:pt x="441" y="108"/>
                    <a:pt x="33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6216947" y="1861994"/>
              <a:ext cx="13617" cy="45133"/>
            </a:xfrm>
            <a:custGeom>
              <a:rect b="b" l="l" r="r" t="t"/>
              <a:pathLst>
                <a:path extrusionOk="0" h="1382" w="417">
                  <a:moveTo>
                    <a:pt x="215" y="0"/>
                  </a:moveTo>
                  <a:cubicBezTo>
                    <a:pt x="96" y="0"/>
                    <a:pt x="0" y="84"/>
                    <a:pt x="0" y="203"/>
                  </a:cubicBezTo>
                  <a:lnTo>
                    <a:pt x="0" y="1179"/>
                  </a:lnTo>
                  <a:cubicBezTo>
                    <a:pt x="0" y="1298"/>
                    <a:pt x="96" y="1382"/>
                    <a:pt x="215" y="1382"/>
                  </a:cubicBezTo>
                  <a:cubicBezTo>
                    <a:pt x="334" y="1382"/>
                    <a:pt x="417" y="1298"/>
                    <a:pt x="417" y="1179"/>
                  </a:cubicBezTo>
                  <a:lnTo>
                    <a:pt x="417" y="203"/>
                  </a:lnTo>
                  <a:cubicBezTo>
                    <a:pt x="417" y="108"/>
                    <a:pt x="33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6241439" y="1861994"/>
              <a:ext cx="13650" cy="45133"/>
            </a:xfrm>
            <a:custGeom>
              <a:rect b="b" l="l" r="r" t="t"/>
              <a:pathLst>
                <a:path extrusionOk="0" h="1382" w="418">
                  <a:moveTo>
                    <a:pt x="203" y="0"/>
                  </a:moveTo>
                  <a:cubicBezTo>
                    <a:pt x="84" y="0"/>
                    <a:pt x="0" y="84"/>
                    <a:pt x="0" y="203"/>
                  </a:cubicBezTo>
                  <a:lnTo>
                    <a:pt x="0" y="1179"/>
                  </a:lnTo>
                  <a:cubicBezTo>
                    <a:pt x="0" y="1298"/>
                    <a:pt x="84" y="1382"/>
                    <a:pt x="203" y="1382"/>
                  </a:cubicBezTo>
                  <a:cubicBezTo>
                    <a:pt x="322" y="1382"/>
                    <a:pt x="417" y="1298"/>
                    <a:pt x="417" y="1179"/>
                  </a:cubicBezTo>
                  <a:lnTo>
                    <a:pt x="417" y="203"/>
                  </a:lnTo>
                  <a:cubicBezTo>
                    <a:pt x="417" y="108"/>
                    <a:pt x="322" y="0"/>
                    <a:pt x="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a:off x="6433881" y="1959963"/>
              <a:ext cx="47480" cy="47876"/>
            </a:xfrm>
            <a:custGeom>
              <a:rect b="b" l="l" r="r" t="t"/>
              <a:pathLst>
                <a:path extrusionOk="0" h="1466" w="1454">
                  <a:moveTo>
                    <a:pt x="727" y="441"/>
                  </a:moveTo>
                  <a:cubicBezTo>
                    <a:pt x="894" y="441"/>
                    <a:pt x="1025" y="572"/>
                    <a:pt x="1025" y="739"/>
                  </a:cubicBezTo>
                  <a:cubicBezTo>
                    <a:pt x="1025" y="894"/>
                    <a:pt x="894" y="1037"/>
                    <a:pt x="727" y="1037"/>
                  </a:cubicBezTo>
                  <a:cubicBezTo>
                    <a:pt x="561" y="1037"/>
                    <a:pt x="430" y="894"/>
                    <a:pt x="430" y="739"/>
                  </a:cubicBezTo>
                  <a:cubicBezTo>
                    <a:pt x="430" y="572"/>
                    <a:pt x="561" y="441"/>
                    <a:pt x="727" y="441"/>
                  </a:cubicBezTo>
                  <a:close/>
                  <a:moveTo>
                    <a:pt x="727" y="1"/>
                  </a:moveTo>
                  <a:cubicBezTo>
                    <a:pt x="322" y="1"/>
                    <a:pt x="1" y="334"/>
                    <a:pt x="1" y="739"/>
                  </a:cubicBezTo>
                  <a:cubicBezTo>
                    <a:pt x="1" y="1132"/>
                    <a:pt x="322" y="1465"/>
                    <a:pt x="727" y="1465"/>
                  </a:cubicBezTo>
                  <a:cubicBezTo>
                    <a:pt x="1132" y="1465"/>
                    <a:pt x="1454" y="1132"/>
                    <a:pt x="1454" y="739"/>
                  </a:cubicBezTo>
                  <a:cubicBezTo>
                    <a:pt x="1454" y="334"/>
                    <a:pt x="1120"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6192063" y="1961139"/>
              <a:ext cx="14401" cy="45133"/>
            </a:xfrm>
            <a:custGeom>
              <a:rect b="b" l="l" r="r" t="t"/>
              <a:pathLst>
                <a:path extrusionOk="0" h="1382" w="441">
                  <a:moveTo>
                    <a:pt x="215" y="1"/>
                  </a:moveTo>
                  <a:cubicBezTo>
                    <a:pt x="96" y="1"/>
                    <a:pt x="0" y="84"/>
                    <a:pt x="0" y="203"/>
                  </a:cubicBezTo>
                  <a:lnTo>
                    <a:pt x="0" y="1179"/>
                  </a:lnTo>
                  <a:cubicBezTo>
                    <a:pt x="0" y="1298"/>
                    <a:pt x="96" y="1382"/>
                    <a:pt x="215" y="1382"/>
                  </a:cubicBezTo>
                  <a:cubicBezTo>
                    <a:pt x="334" y="1382"/>
                    <a:pt x="417" y="1298"/>
                    <a:pt x="417" y="1179"/>
                  </a:cubicBezTo>
                  <a:lnTo>
                    <a:pt x="417" y="203"/>
                  </a:lnTo>
                  <a:cubicBezTo>
                    <a:pt x="441" y="84"/>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p:nvPr/>
          </p:nvSpPr>
          <p:spPr>
            <a:xfrm>
              <a:off x="6216947" y="1961139"/>
              <a:ext cx="13617" cy="45133"/>
            </a:xfrm>
            <a:custGeom>
              <a:rect b="b" l="l" r="r" t="t"/>
              <a:pathLst>
                <a:path extrusionOk="0" h="1382" w="417">
                  <a:moveTo>
                    <a:pt x="215" y="1"/>
                  </a:moveTo>
                  <a:cubicBezTo>
                    <a:pt x="96" y="1"/>
                    <a:pt x="0" y="84"/>
                    <a:pt x="0" y="203"/>
                  </a:cubicBezTo>
                  <a:lnTo>
                    <a:pt x="0" y="1179"/>
                  </a:lnTo>
                  <a:cubicBezTo>
                    <a:pt x="0" y="1298"/>
                    <a:pt x="96" y="1382"/>
                    <a:pt x="215" y="1382"/>
                  </a:cubicBezTo>
                  <a:cubicBezTo>
                    <a:pt x="334" y="1382"/>
                    <a:pt x="417" y="1298"/>
                    <a:pt x="417" y="1179"/>
                  </a:cubicBezTo>
                  <a:lnTo>
                    <a:pt x="417" y="203"/>
                  </a:lnTo>
                  <a:cubicBezTo>
                    <a:pt x="417" y="84"/>
                    <a:pt x="334"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6241439" y="1961139"/>
              <a:ext cx="13650" cy="45133"/>
            </a:xfrm>
            <a:custGeom>
              <a:rect b="b" l="l" r="r" t="t"/>
              <a:pathLst>
                <a:path extrusionOk="0" h="1382" w="418">
                  <a:moveTo>
                    <a:pt x="203" y="1"/>
                  </a:moveTo>
                  <a:cubicBezTo>
                    <a:pt x="84" y="1"/>
                    <a:pt x="0" y="84"/>
                    <a:pt x="0" y="203"/>
                  </a:cubicBezTo>
                  <a:lnTo>
                    <a:pt x="0" y="1179"/>
                  </a:lnTo>
                  <a:cubicBezTo>
                    <a:pt x="0" y="1298"/>
                    <a:pt x="84" y="1382"/>
                    <a:pt x="203" y="1382"/>
                  </a:cubicBezTo>
                  <a:cubicBezTo>
                    <a:pt x="322" y="1382"/>
                    <a:pt x="417" y="1298"/>
                    <a:pt x="417" y="1179"/>
                  </a:cubicBezTo>
                  <a:lnTo>
                    <a:pt x="417" y="203"/>
                  </a:lnTo>
                  <a:cubicBezTo>
                    <a:pt x="417" y="84"/>
                    <a:pt x="322"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6269425" y="1977075"/>
              <a:ext cx="150115" cy="13651"/>
            </a:xfrm>
            <a:custGeom>
              <a:rect b="b" l="l" r="r" t="t"/>
              <a:pathLst>
                <a:path extrusionOk="0" h="418" w="4597">
                  <a:moveTo>
                    <a:pt x="215" y="1"/>
                  </a:moveTo>
                  <a:cubicBezTo>
                    <a:pt x="96" y="1"/>
                    <a:pt x="1" y="96"/>
                    <a:pt x="1" y="215"/>
                  </a:cubicBezTo>
                  <a:cubicBezTo>
                    <a:pt x="1" y="334"/>
                    <a:pt x="96" y="417"/>
                    <a:pt x="215" y="417"/>
                  </a:cubicBezTo>
                  <a:lnTo>
                    <a:pt x="4394" y="417"/>
                  </a:lnTo>
                  <a:cubicBezTo>
                    <a:pt x="4513" y="417"/>
                    <a:pt x="4596" y="334"/>
                    <a:pt x="4596" y="215"/>
                  </a:cubicBezTo>
                  <a:cubicBezTo>
                    <a:pt x="4596" y="96"/>
                    <a:pt x="4513" y="1"/>
                    <a:pt x="4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p:nvPr/>
          </p:nvSpPr>
          <p:spPr>
            <a:xfrm>
              <a:off x="6376341" y="1877930"/>
              <a:ext cx="43203" cy="13651"/>
            </a:xfrm>
            <a:custGeom>
              <a:rect b="b" l="l" r="r" t="t"/>
              <a:pathLst>
                <a:path extrusionOk="0" h="418" w="1323">
                  <a:moveTo>
                    <a:pt x="215" y="1"/>
                  </a:moveTo>
                  <a:cubicBezTo>
                    <a:pt x="96" y="1"/>
                    <a:pt x="1" y="84"/>
                    <a:pt x="1" y="215"/>
                  </a:cubicBezTo>
                  <a:cubicBezTo>
                    <a:pt x="1" y="334"/>
                    <a:pt x="96" y="417"/>
                    <a:pt x="215" y="417"/>
                  </a:cubicBezTo>
                  <a:lnTo>
                    <a:pt x="1120" y="417"/>
                  </a:lnTo>
                  <a:cubicBezTo>
                    <a:pt x="1239" y="417"/>
                    <a:pt x="1322" y="334"/>
                    <a:pt x="1322" y="215"/>
                  </a:cubicBezTo>
                  <a:cubicBezTo>
                    <a:pt x="1322" y="84"/>
                    <a:pt x="1239"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6269425" y="1877930"/>
              <a:ext cx="89834" cy="13651"/>
            </a:xfrm>
            <a:custGeom>
              <a:rect b="b" l="l" r="r" t="t"/>
              <a:pathLst>
                <a:path extrusionOk="0" h="418" w="2751">
                  <a:moveTo>
                    <a:pt x="215" y="1"/>
                  </a:moveTo>
                  <a:cubicBezTo>
                    <a:pt x="96" y="1"/>
                    <a:pt x="1" y="84"/>
                    <a:pt x="1" y="215"/>
                  </a:cubicBezTo>
                  <a:cubicBezTo>
                    <a:pt x="1" y="334"/>
                    <a:pt x="96" y="417"/>
                    <a:pt x="215" y="417"/>
                  </a:cubicBezTo>
                  <a:lnTo>
                    <a:pt x="2549" y="417"/>
                  </a:lnTo>
                  <a:cubicBezTo>
                    <a:pt x="2668" y="417"/>
                    <a:pt x="2751" y="334"/>
                    <a:pt x="2751" y="215"/>
                  </a:cubicBezTo>
                  <a:cubicBezTo>
                    <a:pt x="2751" y="84"/>
                    <a:pt x="2668" y="1"/>
                    <a:pt x="2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6126750" y="1627913"/>
              <a:ext cx="420303" cy="479477"/>
            </a:xfrm>
            <a:custGeom>
              <a:rect b="b" l="l" r="r" t="t"/>
              <a:pathLst>
                <a:path extrusionOk="0" h="14682" w="12871">
                  <a:moveTo>
                    <a:pt x="5024" y="549"/>
                  </a:moveTo>
                  <a:lnTo>
                    <a:pt x="5834" y="822"/>
                  </a:lnTo>
                  <a:lnTo>
                    <a:pt x="5834" y="1358"/>
                  </a:lnTo>
                  <a:lnTo>
                    <a:pt x="5024" y="1084"/>
                  </a:lnTo>
                  <a:lnTo>
                    <a:pt x="5024" y="549"/>
                  </a:lnTo>
                  <a:close/>
                  <a:moveTo>
                    <a:pt x="7822" y="549"/>
                  </a:moveTo>
                  <a:lnTo>
                    <a:pt x="7822" y="1084"/>
                  </a:lnTo>
                  <a:lnTo>
                    <a:pt x="7025" y="1358"/>
                  </a:lnTo>
                  <a:lnTo>
                    <a:pt x="7025" y="822"/>
                  </a:lnTo>
                  <a:lnTo>
                    <a:pt x="7822" y="549"/>
                  </a:lnTo>
                  <a:close/>
                  <a:moveTo>
                    <a:pt x="6406" y="465"/>
                  </a:moveTo>
                  <a:cubicBezTo>
                    <a:pt x="6501" y="465"/>
                    <a:pt x="6572" y="549"/>
                    <a:pt x="6572" y="632"/>
                  </a:cubicBezTo>
                  <a:lnTo>
                    <a:pt x="6572" y="2215"/>
                  </a:lnTo>
                  <a:cubicBezTo>
                    <a:pt x="6572" y="2335"/>
                    <a:pt x="6668" y="2418"/>
                    <a:pt x="6787" y="2418"/>
                  </a:cubicBezTo>
                  <a:lnTo>
                    <a:pt x="7156" y="2418"/>
                  </a:lnTo>
                  <a:cubicBezTo>
                    <a:pt x="7191" y="2418"/>
                    <a:pt x="7227" y="2454"/>
                    <a:pt x="7227" y="2489"/>
                  </a:cubicBezTo>
                  <a:lnTo>
                    <a:pt x="7227" y="3894"/>
                  </a:lnTo>
                  <a:lnTo>
                    <a:pt x="5560" y="3894"/>
                  </a:lnTo>
                  <a:lnTo>
                    <a:pt x="5596" y="2489"/>
                  </a:lnTo>
                  <a:cubicBezTo>
                    <a:pt x="5596" y="2454"/>
                    <a:pt x="5620" y="2418"/>
                    <a:pt x="5667" y="2418"/>
                  </a:cubicBezTo>
                  <a:lnTo>
                    <a:pt x="6036" y="2418"/>
                  </a:lnTo>
                  <a:cubicBezTo>
                    <a:pt x="6156" y="2418"/>
                    <a:pt x="6251" y="2335"/>
                    <a:pt x="6251" y="2215"/>
                  </a:cubicBezTo>
                  <a:lnTo>
                    <a:pt x="6251" y="632"/>
                  </a:lnTo>
                  <a:cubicBezTo>
                    <a:pt x="6251" y="549"/>
                    <a:pt x="6322" y="465"/>
                    <a:pt x="6406" y="465"/>
                  </a:cubicBezTo>
                  <a:close/>
                  <a:moveTo>
                    <a:pt x="7263" y="4323"/>
                  </a:moveTo>
                  <a:lnTo>
                    <a:pt x="7263" y="4656"/>
                  </a:lnTo>
                  <a:cubicBezTo>
                    <a:pt x="7263" y="5109"/>
                    <a:pt x="6882" y="5490"/>
                    <a:pt x="6429" y="5490"/>
                  </a:cubicBezTo>
                  <a:cubicBezTo>
                    <a:pt x="5965" y="5490"/>
                    <a:pt x="5596" y="5109"/>
                    <a:pt x="5596" y="4656"/>
                  </a:cubicBezTo>
                  <a:lnTo>
                    <a:pt x="5596" y="4323"/>
                  </a:lnTo>
                  <a:close/>
                  <a:moveTo>
                    <a:pt x="11442" y="6585"/>
                  </a:moveTo>
                  <a:cubicBezTo>
                    <a:pt x="11561" y="6585"/>
                    <a:pt x="11644" y="6680"/>
                    <a:pt x="11644" y="6799"/>
                  </a:cubicBezTo>
                  <a:lnTo>
                    <a:pt x="11644" y="8966"/>
                  </a:lnTo>
                  <a:cubicBezTo>
                    <a:pt x="11644" y="9085"/>
                    <a:pt x="11561" y="9181"/>
                    <a:pt x="11442" y="9181"/>
                  </a:cubicBezTo>
                  <a:lnTo>
                    <a:pt x="1429" y="9181"/>
                  </a:lnTo>
                  <a:cubicBezTo>
                    <a:pt x="1310" y="9181"/>
                    <a:pt x="1214" y="9085"/>
                    <a:pt x="1214" y="8966"/>
                  </a:cubicBezTo>
                  <a:lnTo>
                    <a:pt x="1214" y="6799"/>
                  </a:lnTo>
                  <a:cubicBezTo>
                    <a:pt x="1214" y="6680"/>
                    <a:pt x="1310" y="6585"/>
                    <a:pt x="1429" y="6585"/>
                  </a:cubicBezTo>
                  <a:close/>
                  <a:moveTo>
                    <a:pt x="11418" y="9609"/>
                  </a:moveTo>
                  <a:cubicBezTo>
                    <a:pt x="11537" y="9609"/>
                    <a:pt x="11632" y="9693"/>
                    <a:pt x="11632" y="9812"/>
                  </a:cubicBezTo>
                  <a:lnTo>
                    <a:pt x="11632" y="11991"/>
                  </a:lnTo>
                  <a:cubicBezTo>
                    <a:pt x="11632" y="12110"/>
                    <a:pt x="11537" y="12193"/>
                    <a:pt x="11418" y="12193"/>
                  </a:cubicBezTo>
                  <a:lnTo>
                    <a:pt x="1405" y="12193"/>
                  </a:lnTo>
                  <a:cubicBezTo>
                    <a:pt x="1310" y="12193"/>
                    <a:pt x="1203" y="12110"/>
                    <a:pt x="1203" y="11991"/>
                  </a:cubicBezTo>
                  <a:lnTo>
                    <a:pt x="1203" y="9812"/>
                  </a:lnTo>
                  <a:cubicBezTo>
                    <a:pt x="1203" y="9693"/>
                    <a:pt x="1286" y="9609"/>
                    <a:pt x="1405" y="9609"/>
                  </a:cubicBezTo>
                  <a:close/>
                  <a:moveTo>
                    <a:pt x="6703" y="12633"/>
                  </a:moveTo>
                  <a:lnTo>
                    <a:pt x="6703" y="13253"/>
                  </a:lnTo>
                  <a:lnTo>
                    <a:pt x="6144" y="13253"/>
                  </a:lnTo>
                  <a:lnTo>
                    <a:pt x="6144" y="12633"/>
                  </a:lnTo>
                  <a:close/>
                  <a:moveTo>
                    <a:pt x="6441" y="1"/>
                  </a:moveTo>
                  <a:cubicBezTo>
                    <a:pt x="6203" y="1"/>
                    <a:pt x="5989" y="156"/>
                    <a:pt x="5894" y="358"/>
                  </a:cubicBezTo>
                  <a:lnTo>
                    <a:pt x="5013" y="49"/>
                  </a:lnTo>
                  <a:cubicBezTo>
                    <a:pt x="4982" y="41"/>
                    <a:pt x="4952" y="37"/>
                    <a:pt x="4922" y="37"/>
                  </a:cubicBezTo>
                  <a:cubicBezTo>
                    <a:pt x="4858" y="37"/>
                    <a:pt x="4796" y="56"/>
                    <a:pt x="4739" y="96"/>
                  </a:cubicBezTo>
                  <a:cubicBezTo>
                    <a:pt x="4667" y="156"/>
                    <a:pt x="4608" y="239"/>
                    <a:pt x="4608" y="334"/>
                  </a:cubicBezTo>
                  <a:lnTo>
                    <a:pt x="4608" y="1108"/>
                  </a:lnTo>
                  <a:cubicBezTo>
                    <a:pt x="4608" y="1251"/>
                    <a:pt x="4703" y="1394"/>
                    <a:pt x="4846" y="1453"/>
                  </a:cubicBezTo>
                  <a:lnTo>
                    <a:pt x="5846" y="1811"/>
                  </a:lnTo>
                  <a:lnTo>
                    <a:pt x="5846" y="1989"/>
                  </a:lnTo>
                  <a:lnTo>
                    <a:pt x="5679" y="1989"/>
                  </a:lnTo>
                  <a:cubicBezTo>
                    <a:pt x="5394" y="1989"/>
                    <a:pt x="5179" y="2204"/>
                    <a:pt x="5179" y="2489"/>
                  </a:cubicBezTo>
                  <a:lnTo>
                    <a:pt x="5179" y="3097"/>
                  </a:lnTo>
                  <a:lnTo>
                    <a:pt x="3762" y="3097"/>
                  </a:lnTo>
                  <a:cubicBezTo>
                    <a:pt x="3643" y="3097"/>
                    <a:pt x="3548" y="3192"/>
                    <a:pt x="3548" y="3311"/>
                  </a:cubicBezTo>
                  <a:cubicBezTo>
                    <a:pt x="3548" y="3430"/>
                    <a:pt x="3643" y="3525"/>
                    <a:pt x="3762" y="3525"/>
                  </a:cubicBezTo>
                  <a:lnTo>
                    <a:pt x="5179" y="3525"/>
                  </a:lnTo>
                  <a:lnTo>
                    <a:pt x="5179" y="4609"/>
                  </a:lnTo>
                  <a:lnTo>
                    <a:pt x="4584" y="4609"/>
                  </a:lnTo>
                  <a:cubicBezTo>
                    <a:pt x="4465" y="4609"/>
                    <a:pt x="4370" y="4692"/>
                    <a:pt x="4370" y="4811"/>
                  </a:cubicBezTo>
                  <a:cubicBezTo>
                    <a:pt x="4370" y="4930"/>
                    <a:pt x="4465" y="5025"/>
                    <a:pt x="4584" y="5025"/>
                  </a:cubicBezTo>
                  <a:lnTo>
                    <a:pt x="5239" y="5025"/>
                  </a:lnTo>
                  <a:cubicBezTo>
                    <a:pt x="5394" y="5525"/>
                    <a:pt x="5870" y="5883"/>
                    <a:pt x="6429" y="5883"/>
                  </a:cubicBezTo>
                  <a:cubicBezTo>
                    <a:pt x="6977" y="5883"/>
                    <a:pt x="7453" y="5525"/>
                    <a:pt x="7620" y="5025"/>
                  </a:cubicBezTo>
                  <a:lnTo>
                    <a:pt x="8751" y="5025"/>
                  </a:lnTo>
                  <a:cubicBezTo>
                    <a:pt x="8870" y="5025"/>
                    <a:pt x="8954" y="4930"/>
                    <a:pt x="8954" y="4811"/>
                  </a:cubicBezTo>
                  <a:cubicBezTo>
                    <a:pt x="8954" y="4692"/>
                    <a:pt x="8870" y="4609"/>
                    <a:pt x="8751" y="4609"/>
                  </a:cubicBezTo>
                  <a:lnTo>
                    <a:pt x="7680" y="4609"/>
                  </a:lnTo>
                  <a:lnTo>
                    <a:pt x="7680" y="3525"/>
                  </a:lnTo>
                  <a:lnTo>
                    <a:pt x="11430" y="3525"/>
                  </a:lnTo>
                  <a:cubicBezTo>
                    <a:pt x="11549" y="3525"/>
                    <a:pt x="11632" y="3609"/>
                    <a:pt x="11632" y="3728"/>
                  </a:cubicBezTo>
                  <a:lnTo>
                    <a:pt x="11632" y="5906"/>
                  </a:lnTo>
                  <a:cubicBezTo>
                    <a:pt x="11632" y="6025"/>
                    <a:pt x="11549" y="6109"/>
                    <a:pt x="11430" y="6109"/>
                  </a:cubicBezTo>
                  <a:lnTo>
                    <a:pt x="1405" y="6109"/>
                  </a:lnTo>
                  <a:cubicBezTo>
                    <a:pt x="1286" y="6109"/>
                    <a:pt x="1203" y="6025"/>
                    <a:pt x="1203" y="5906"/>
                  </a:cubicBezTo>
                  <a:lnTo>
                    <a:pt x="1203" y="3728"/>
                  </a:lnTo>
                  <a:cubicBezTo>
                    <a:pt x="1203" y="3609"/>
                    <a:pt x="1286" y="3525"/>
                    <a:pt x="1405" y="3525"/>
                  </a:cubicBezTo>
                  <a:lnTo>
                    <a:pt x="2810" y="3525"/>
                  </a:lnTo>
                  <a:cubicBezTo>
                    <a:pt x="2929" y="3525"/>
                    <a:pt x="3012" y="3430"/>
                    <a:pt x="3012" y="3311"/>
                  </a:cubicBezTo>
                  <a:cubicBezTo>
                    <a:pt x="3012" y="3192"/>
                    <a:pt x="2929" y="3108"/>
                    <a:pt x="2810" y="3108"/>
                  </a:cubicBezTo>
                  <a:lnTo>
                    <a:pt x="1405" y="3108"/>
                  </a:lnTo>
                  <a:cubicBezTo>
                    <a:pt x="1048" y="3108"/>
                    <a:pt x="774" y="3382"/>
                    <a:pt x="774" y="3739"/>
                  </a:cubicBezTo>
                  <a:lnTo>
                    <a:pt x="774" y="5918"/>
                  </a:lnTo>
                  <a:cubicBezTo>
                    <a:pt x="774" y="6085"/>
                    <a:pt x="833" y="6228"/>
                    <a:pt x="929" y="6347"/>
                  </a:cubicBezTo>
                  <a:cubicBezTo>
                    <a:pt x="833" y="6466"/>
                    <a:pt x="774" y="6621"/>
                    <a:pt x="774" y="6776"/>
                  </a:cubicBezTo>
                  <a:lnTo>
                    <a:pt x="774" y="8954"/>
                  </a:lnTo>
                  <a:cubicBezTo>
                    <a:pt x="774" y="9121"/>
                    <a:pt x="833" y="9264"/>
                    <a:pt x="929" y="9383"/>
                  </a:cubicBezTo>
                  <a:cubicBezTo>
                    <a:pt x="833" y="9502"/>
                    <a:pt x="774" y="9657"/>
                    <a:pt x="774" y="9812"/>
                  </a:cubicBezTo>
                  <a:lnTo>
                    <a:pt x="774" y="11991"/>
                  </a:lnTo>
                  <a:cubicBezTo>
                    <a:pt x="774" y="12348"/>
                    <a:pt x="1048" y="12633"/>
                    <a:pt x="1405" y="12633"/>
                  </a:cubicBezTo>
                  <a:lnTo>
                    <a:pt x="5715" y="12633"/>
                  </a:lnTo>
                  <a:lnTo>
                    <a:pt x="5715" y="13253"/>
                  </a:lnTo>
                  <a:lnTo>
                    <a:pt x="714" y="13253"/>
                  </a:lnTo>
                  <a:cubicBezTo>
                    <a:pt x="310" y="13253"/>
                    <a:pt x="0" y="13586"/>
                    <a:pt x="0" y="13967"/>
                  </a:cubicBezTo>
                  <a:cubicBezTo>
                    <a:pt x="0" y="14372"/>
                    <a:pt x="321" y="14681"/>
                    <a:pt x="714" y="14681"/>
                  </a:cubicBezTo>
                  <a:lnTo>
                    <a:pt x="12156" y="14681"/>
                  </a:lnTo>
                  <a:cubicBezTo>
                    <a:pt x="12561" y="14681"/>
                    <a:pt x="12871" y="14360"/>
                    <a:pt x="12871" y="13967"/>
                  </a:cubicBezTo>
                  <a:cubicBezTo>
                    <a:pt x="12871" y="13586"/>
                    <a:pt x="12537" y="13253"/>
                    <a:pt x="12156" y="13253"/>
                  </a:cubicBezTo>
                  <a:lnTo>
                    <a:pt x="10085" y="13253"/>
                  </a:lnTo>
                  <a:cubicBezTo>
                    <a:pt x="9966" y="13253"/>
                    <a:pt x="9882" y="13348"/>
                    <a:pt x="9882" y="13467"/>
                  </a:cubicBezTo>
                  <a:cubicBezTo>
                    <a:pt x="9882" y="13586"/>
                    <a:pt x="9966" y="13669"/>
                    <a:pt x="10085" y="13669"/>
                  </a:cubicBezTo>
                  <a:lnTo>
                    <a:pt x="12156" y="13669"/>
                  </a:lnTo>
                  <a:cubicBezTo>
                    <a:pt x="12323" y="13669"/>
                    <a:pt x="12442" y="13800"/>
                    <a:pt x="12442" y="13955"/>
                  </a:cubicBezTo>
                  <a:cubicBezTo>
                    <a:pt x="12442" y="14098"/>
                    <a:pt x="12299" y="14241"/>
                    <a:pt x="12156" y="14241"/>
                  </a:cubicBezTo>
                  <a:lnTo>
                    <a:pt x="714" y="14241"/>
                  </a:lnTo>
                  <a:cubicBezTo>
                    <a:pt x="548" y="14241"/>
                    <a:pt x="429" y="14098"/>
                    <a:pt x="429" y="13955"/>
                  </a:cubicBezTo>
                  <a:cubicBezTo>
                    <a:pt x="429" y="13800"/>
                    <a:pt x="560" y="13669"/>
                    <a:pt x="714" y="13669"/>
                  </a:cubicBezTo>
                  <a:lnTo>
                    <a:pt x="9168" y="13669"/>
                  </a:lnTo>
                  <a:cubicBezTo>
                    <a:pt x="9275" y="13669"/>
                    <a:pt x="9370" y="13586"/>
                    <a:pt x="9370" y="13467"/>
                  </a:cubicBezTo>
                  <a:cubicBezTo>
                    <a:pt x="9370" y="13348"/>
                    <a:pt x="9275" y="13253"/>
                    <a:pt x="9168" y="13253"/>
                  </a:cubicBezTo>
                  <a:lnTo>
                    <a:pt x="7156" y="13253"/>
                  </a:lnTo>
                  <a:lnTo>
                    <a:pt x="7156" y="12633"/>
                  </a:lnTo>
                  <a:lnTo>
                    <a:pt x="11454" y="12633"/>
                  </a:lnTo>
                  <a:cubicBezTo>
                    <a:pt x="11811" y="12633"/>
                    <a:pt x="12097" y="12348"/>
                    <a:pt x="12097" y="11991"/>
                  </a:cubicBezTo>
                  <a:lnTo>
                    <a:pt x="12097" y="9812"/>
                  </a:lnTo>
                  <a:cubicBezTo>
                    <a:pt x="12097" y="9657"/>
                    <a:pt x="12037" y="9502"/>
                    <a:pt x="11930" y="9383"/>
                  </a:cubicBezTo>
                  <a:cubicBezTo>
                    <a:pt x="12037" y="9264"/>
                    <a:pt x="12097" y="9109"/>
                    <a:pt x="12097" y="8954"/>
                  </a:cubicBezTo>
                  <a:lnTo>
                    <a:pt x="12097" y="6776"/>
                  </a:lnTo>
                  <a:cubicBezTo>
                    <a:pt x="12097" y="6621"/>
                    <a:pt x="12037" y="6466"/>
                    <a:pt x="11930" y="6347"/>
                  </a:cubicBezTo>
                  <a:cubicBezTo>
                    <a:pt x="12037" y="6228"/>
                    <a:pt x="12097" y="6073"/>
                    <a:pt x="12097" y="5918"/>
                  </a:cubicBezTo>
                  <a:lnTo>
                    <a:pt x="12097" y="3739"/>
                  </a:lnTo>
                  <a:cubicBezTo>
                    <a:pt x="12097" y="3382"/>
                    <a:pt x="11811" y="3097"/>
                    <a:pt x="11454" y="3097"/>
                  </a:cubicBezTo>
                  <a:lnTo>
                    <a:pt x="7703" y="3097"/>
                  </a:lnTo>
                  <a:lnTo>
                    <a:pt x="7703" y="2489"/>
                  </a:lnTo>
                  <a:cubicBezTo>
                    <a:pt x="7703" y="2204"/>
                    <a:pt x="7477" y="1989"/>
                    <a:pt x="7191" y="1989"/>
                  </a:cubicBezTo>
                  <a:lnTo>
                    <a:pt x="7037" y="1989"/>
                  </a:lnTo>
                  <a:lnTo>
                    <a:pt x="7037" y="1811"/>
                  </a:lnTo>
                  <a:lnTo>
                    <a:pt x="8037" y="1453"/>
                  </a:lnTo>
                  <a:cubicBezTo>
                    <a:pt x="8180" y="1406"/>
                    <a:pt x="8275" y="1251"/>
                    <a:pt x="8275" y="1108"/>
                  </a:cubicBezTo>
                  <a:lnTo>
                    <a:pt x="8275" y="334"/>
                  </a:lnTo>
                  <a:cubicBezTo>
                    <a:pt x="8275" y="227"/>
                    <a:pt x="8227" y="144"/>
                    <a:pt x="8132" y="96"/>
                  </a:cubicBezTo>
                  <a:cubicBezTo>
                    <a:pt x="8083" y="56"/>
                    <a:pt x="8018" y="37"/>
                    <a:pt x="7954" y="37"/>
                  </a:cubicBezTo>
                  <a:cubicBezTo>
                    <a:pt x="7925" y="37"/>
                    <a:pt x="7896" y="41"/>
                    <a:pt x="7870" y="49"/>
                  </a:cubicBezTo>
                  <a:lnTo>
                    <a:pt x="6989" y="358"/>
                  </a:lnTo>
                  <a:cubicBezTo>
                    <a:pt x="6906" y="156"/>
                    <a:pt x="6691"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51"/>
          <p:cNvGrpSpPr/>
          <p:nvPr/>
        </p:nvGrpSpPr>
        <p:grpSpPr>
          <a:xfrm>
            <a:off x="4053566" y="1218432"/>
            <a:ext cx="478265" cy="460405"/>
            <a:chOff x="3557953" y="1637645"/>
            <a:chExt cx="478265" cy="460405"/>
          </a:xfrm>
        </p:grpSpPr>
        <p:sp>
          <p:nvSpPr>
            <p:cNvPr id="403" name="Google Shape;403;p51"/>
            <p:cNvSpPr/>
            <p:nvPr/>
          </p:nvSpPr>
          <p:spPr>
            <a:xfrm>
              <a:off x="3649825" y="1652438"/>
              <a:ext cx="372136" cy="310312"/>
            </a:xfrm>
            <a:custGeom>
              <a:rect b="b" l="l" r="r" t="t"/>
              <a:pathLst>
                <a:path extrusionOk="0" h="9502" w="11396">
                  <a:moveTo>
                    <a:pt x="596" y="0"/>
                  </a:moveTo>
                  <a:cubicBezTo>
                    <a:pt x="406" y="0"/>
                    <a:pt x="239" y="167"/>
                    <a:pt x="239" y="357"/>
                  </a:cubicBezTo>
                  <a:lnTo>
                    <a:pt x="1" y="2310"/>
                  </a:lnTo>
                  <a:lnTo>
                    <a:pt x="1" y="9144"/>
                  </a:lnTo>
                  <a:cubicBezTo>
                    <a:pt x="1" y="9335"/>
                    <a:pt x="168" y="9501"/>
                    <a:pt x="358" y="9501"/>
                  </a:cubicBezTo>
                  <a:lnTo>
                    <a:pt x="11038" y="9501"/>
                  </a:lnTo>
                  <a:cubicBezTo>
                    <a:pt x="11229" y="9501"/>
                    <a:pt x="11395" y="9335"/>
                    <a:pt x="11395" y="9144"/>
                  </a:cubicBezTo>
                  <a:lnTo>
                    <a:pt x="11395" y="357"/>
                  </a:lnTo>
                  <a:cubicBezTo>
                    <a:pt x="11395" y="167"/>
                    <a:pt x="11229" y="0"/>
                    <a:pt x="1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p:nvPr/>
          </p:nvSpPr>
          <p:spPr>
            <a:xfrm>
              <a:off x="3989537" y="1646593"/>
              <a:ext cx="40068" cy="316549"/>
            </a:xfrm>
            <a:custGeom>
              <a:rect b="b" l="l" r="r" t="t"/>
              <a:pathLst>
                <a:path extrusionOk="0" h="9693" w="1227">
                  <a:moveTo>
                    <a:pt x="1" y="0"/>
                  </a:moveTo>
                  <a:cubicBezTo>
                    <a:pt x="191" y="0"/>
                    <a:pt x="358" y="120"/>
                    <a:pt x="358" y="310"/>
                  </a:cubicBezTo>
                  <a:lnTo>
                    <a:pt x="358" y="9335"/>
                  </a:lnTo>
                  <a:cubicBezTo>
                    <a:pt x="358" y="9525"/>
                    <a:pt x="191" y="9692"/>
                    <a:pt x="1" y="9692"/>
                  </a:cubicBezTo>
                  <a:lnTo>
                    <a:pt x="870" y="9692"/>
                  </a:lnTo>
                  <a:cubicBezTo>
                    <a:pt x="1060" y="9692"/>
                    <a:pt x="1227" y="9525"/>
                    <a:pt x="1227" y="9335"/>
                  </a:cubicBezTo>
                  <a:lnTo>
                    <a:pt x="1227" y="2501"/>
                  </a:lnTo>
                  <a:lnTo>
                    <a:pt x="977" y="310"/>
                  </a:lnTo>
                  <a:cubicBezTo>
                    <a:pt x="989" y="108"/>
                    <a:pt x="822" y="0"/>
                    <a:pt x="632"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1"/>
            <p:cNvSpPr/>
            <p:nvPr/>
          </p:nvSpPr>
          <p:spPr>
            <a:xfrm>
              <a:off x="3647444" y="1644633"/>
              <a:ext cx="376414" cy="83244"/>
            </a:xfrm>
            <a:custGeom>
              <a:rect b="b" l="l" r="r" t="t"/>
              <a:pathLst>
                <a:path extrusionOk="0" h="2549" w="11527">
                  <a:moveTo>
                    <a:pt x="358" y="1"/>
                  </a:moveTo>
                  <a:cubicBezTo>
                    <a:pt x="168" y="1"/>
                    <a:pt x="1" y="168"/>
                    <a:pt x="1" y="358"/>
                  </a:cubicBezTo>
                  <a:lnTo>
                    <a:pt x="1" y="2549"/>
                  </a:lnTo>
                  <a:lnTo>
                    <a:pt x="11526" y="2549"/>
                  </a:lnTo>
                  <a:lnTo>
                    <a:pt x="11526" y="358"/>
                  </a:lnTo>
                  <a:cubicBezTo>
                    <a:pt x="11526" y="168"/>
                    <a:pt x="11359" y="1"/>
                    <a:pt x="11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3989537" y="1644633"/>
              <a:ext cx="40068" cy="83244"/>
            </a:xfrm>
            <a:custGeom>
              <a:rect b="b" l="l" r="r" t="t"/>
              <a:pathLst>
                <a:path extrusionOk="0" h="2549" w="1227">
                  <a:moveTo>
                    <a:pt x="1" y="1"/>
                  </a:moveTo>
                  <a:cubicBezTo>
                    <a:pt x="191" y="1"/>
                    <a:pt x="358" y="168"/>
                    <a:pt x="358" y="358"/>
                  </a:cubicBezTo>
                  <a:lnTo>
                    <a:pt x="358" y="2549"/>
                  </a:lnTo>
                  <a:lnTo>
                    <a:pt x="1227" y="2549"/>
                  </a:lnTo>
                  <a:lnTo>
                    <a:pt x="1227" y="358"/>
                  </a:lnTo>
                  <a:cubicBezTo>
                    <a:pt x="1227" y="168"/>
                    <a:pt x="1060" y="1"/>
                    <a:pt x="870"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3571490" y="1781496"/>
              <a:ext cx="371745" cy="310344"/>
            </a:xfrm>
            <a:custGeom>
              <a:rect b="b" l="l" r="r" t="t"/>
              <a:pathLst>
                <a:path extrusionOk="0" h="9503" w="11384">
                  <a:moveTo>
                    <a:pt x="596" y="1"/>
                  </a:moveTo>
                  <a:cubicBezTo>
                    <a:pt x="394" y="1"/>
                    <a:pt x="239" y="168"/>
                    <a:pt x="239" y="358"/>
                  </a:cubicBezTo>
                  <a:lnTo>
                    <a:pt x="1" y="2311"/>
                  </a:lnTo>
                  <a:lnTo>
                    <a:pt x="1" y="9145"/>
                  </a:lnTo>
                  <a:cubicBezTo>
                    <a:pt x="1" y="9335"/>
                    <a:pt x="156" y="9502"/>
                    <a:pt x="358" y="9502"/>
                  </a:cubicBezTo>
                  <a:lnTo>
                    <a:pt x="11026" y="9502"/>
                  </a:lnTo>
                  <a:cubicBezTo>
                    <a:pt x="11217" y="9502"/>
                    <a:pt x="11383" y="9335"/>
                    <a:pt x="11383" y="9145"/>
                  </a:cubicBezTo>
                  <a:lnTo>
                    <a:pt x="11383" y="358"/>
                  </a:lnTo>
                  <a:cubicBezTo>
                    <a:pt x="11383" y="168"/>
                    <a:pt x="11217" y="1"/>
                    <a:pt x="11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3910215" y="1775292"/>
              <a:ext cx="40100" cy="316549"/>
            </a:xfrm>
            <a:custGeom>
              <a:rect b="b" l="l" r="r" t="t"/>
              <a:pathLst>
                <a:path extrusionOk="0" h="9693" w="1228">
                  <a:moveTo>
                    <a:pt x="1" y="0"/>
                  </a:moveTo>
                  <a:cubicBezTo>
                    <a:pt x="191" y="0"/>
                    <a:pt x="358" y="119"/>
                    <a:pt x="358" y="322"/>
                  </a:cubicBezTo>
                  <a:lnTo>
                    <a:pt x="358" y="9335"/>
                  </a:lnTo>
                  <a:cubicBezTo>
                    <a:pt x="358" y="9525"/>
                    <a:pt x="191" y="9692"/>
                    <a:pt x="1" y="9692"/>
                  </a:cubicBezTo>
                  <a:lnTo>
                    <a:pt x="870" y="9692"/>
                  </a:lnTo>
                  <a:cubicBezTo>
                    <a:pt x="1060" y="9692"/>
                    <a:pt x="1227" y="9525"/>
                    <a:pt x="1227" y="9335"/>
                  </a:cubicBezTo>
                  <a:lnTo>
                    <a:pt x="1227" y="2501"/>
                  </a:lnTo>
                  <a:lnTo>
                    <a:pt x="989" y="322"/>
                  </a:lnTo>
                  <a:cubicBezTo>
                    <a:pt x="989" y="108"/>
                    <a:pt x="822" y="0"/>
                    <a:pt x="632"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3568514" y="1773724"/>
              <a:ext cx="376022" cy="83244"/>
            </a:xfrm>
            <a:custGeom>
              <a:rect b="b" l="l" r="r" t="t"/>
              <a:pathLst>
                <a:path extrusionOk="0" h="2549" w="11515">
                  <a:moveTo>
                    <a:pt x="358" y="1"/>
                  </a:moveTo>
                  <a:cubicBezTo>
                    <a:pt x="156" y="1"/>
                    <a:pt x="1" y="167"/>
                    <a:pt x="1" y="370"/>
                  </a:cubicBezTo>
                  <a:lnTo>
                    <a:pt x="1" y="2549"/>
                  </a:lnTo>
                  <a:lnTo>
                    <a:pt x="11514" y="2549"/>
                  </a:lnTo>
                  <a:lnTo>
                    <a:pt x="11514" y="370"/>
                  </a:lnTo>
                  <a:cubicBezTo>
                    <a:pt x="11514" y="156"/>
                    <a:pt x="11348" y="1"/>
                    <a:pt x="111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p:nvPr/>
          </p:nvSpPr>
          <p:spPr>
            <a:xfrm>
              <a:off x="3910215" y="1773724"/>
              <a:ext cx="40100" cy="83244"/>
            </a:xfrm>
            <a:custGeom>
              <a:rect b="b" l="l" r="r" t="t"/>
              <a:pathLst>
                <a:path extrusionOk="0" h="2549" w="1228">
                  <a:moveTo>
                    <a:pt x="1" y="1"/>
                  </a:moveTo>
                  <a:cubicBezTo>
                    <a:pt x="203" y="1"/>
                    <a:pt x="358" y="167"/>
                    <a:pt x="358" y="370"/>
                  </a:cubicBezTo>
                  <a:lnTo>
                    <a:pt x="358" y="2549"/>
                  </a:lnTo>
                  <a:lnTo>
                    <a:pt x="1227" y="2549"/>
                  </a:lnTo>
                  <a:lnTo>
                    <a:pt x="1227" y="370"/>
                  </a:lnTo>
                  <a:cubicBezTo>
                    <a:pt x="1227" y="156"/>
                    <a:pt x="1060" y="1"/>
                    <a:pt x="870"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3606938" y="1883776"/>
              <a:ext cx="300589" cy="182392"/>
            </a:xfrm>
            <a:custGeom>
              <a:rect b="b" l="l" r="r" t="t"/>
              <a:pathLst>
                <a:path extrusionOk="0" h="5585" w="9205">
                  <a:moveTo>
                    <a:pt x="287" y="0"/>
                  </a:moveTo>
                  <a:cubicBezTo>
                    <a:pt x="144" y="0"/>
                    <a:pt x="1" y="119"/>
                    <a:pt x="1" y="286"/>
                  </a:cubicBezTo>
                  <a:lnTo>
                    <a:pt x="1" y="5299"/>
                  </a:lnTo>
                  <a:cubicBezTo>
                    <a:pt x="1" y="5453"/>
                    <a:pt x="120" y="5584"/>
                    <a:pt x="287" y="5584"/>
                  </a:cubicBezTo>
                  <a:lnTo>
                    <a:pt x="8919" y="5584"/>
                  </a:lnTo>
                  <a:cubicBezTo>
                    <a:pt x="9085" y="5584"/>
                    <a:pt x="9204" y="5453"/>
                    <a:pt x="9204" y="5299"/>
                  </a:cubicBezTo>
                  <a:lnTo>
                    <a:pt x="9204" y="286"/>
                  </a:lnTo>
                  <a:cubicBezTo>
                    <a:pt x="9204" y="131"/>
                    <a:pt x="9085" y="0"/>
                    <a:pt x="89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3805258" y="1670236"/>
              <a:ext cx="32296" cy="32037"/>
            </a:xfrm>
            <a:custGeom>
              <a:rect b="b" l="l" r="r" t="t"/>
              <a:pathLst>
                <a:path extrusionOk="0" h="981" w="989">
                  <a:moveTo>
                    <a:pt x="436" y="1"/>
                  </a:moveTo>
                  <a:cubicBezTo>
                    <a:pt x="397" y="1"/>
                    <a:pt x="357" y="5"/>
                    <a:pt x="321" y="27"/>
                  </a:cubicBezTo>
                  <a:cubicBezTo>
                    <a:pt x="143" y="98"/>
                    <a:pt x="0" y="277"/>
                    <a:pt x="0" y="479"/>
                  </a:cubicBezTo>
                  <a:cubicBezTo>
                    <a:pt x="0" y="705"/>
                    <a:pt x="143" y="884"/>
                    <a:pt x="321" y="955"/>
                  </a:cubicBezTo>
                  <a:cubicBezTo>
                    <a:pt x="357" y="977"/>
                    <a:pt x="393" y="981"/>
                    <a:pt x="431" y="981"/>
                  </a:cubicBezTo>
                  <a:cubicBezTo>
                    <a:pt x="457" y="981"/>
                    <a:pt x="483" y="979"/>
                    <a:pt x="512" y="979"/>
                  </a:cubicBezTo>
                  <a:cubicBezTo>
                    <a:pt x="798" y="979"/>
                    <a:pt x="988" y="777"/>
                    <a:pt x="988" y="503"/>
                  </a:cubicBezTo>
                  <a:cubicBezTo>
                    <a:pt x="988" y="217"/>
                    <a:pt x="798" y="27"/>
                    <a:pt x="512" y="3"/>
                  </a:cubicBezTo>
                  <a:cubicBezTo>
                    <a:pt x="488" y="3"/>
                    <a:pt x="462"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p:nvPr/>
          </p:nvSpPr>
          <p:spPr>
            <a:xfrm>
              <a:off x="3738771" y="1670236"/>
              <a:ext cx="32296" cy="32037"/>
            </a:xfrm>
            <a:custGeom>
              <a:rect b="b" l="l" r="r" t="t"/>
              <a:pathLst>
                <a:path extrusionOk="0" h="981" w="989">
                  <a:moveTo>
                    <a:pt x="432" y="1"/>
                  </a:moveTo>
                  <a:cubicBezTo>
                    <a:pt x="390" y="1"/>
                    <a:pt x="345" y="5"/>
                    <a:pt x="310" y="27"/>
                  </a:cubicBezTo>
                  <a:cubicBezTo>
                    <a:pt x="131" y="98"/>
                    <a:pt x="0" y="277"/>
                    <a:pt x="0" y="479"/>
                  </a:cubicBezTo>
                  <a:cubicBezTo>
                    <a:pt x="0" y="705"/>
                    <a:pt x="131" y="884"/>
                    <a:pt x="310" y="955"/>
                  </a:cubicBezTo>
                  <a:cubicBezTo>
                    <a:pt x="345" y="977"/>
                    <a:pt x="381" y="981"/>
                    <a:pt x="422" y="981"/>
                  </a:cubicBezTo>
                  <a:cubicBezTo>
                    <a:pt x="449" y="981"/>
                    <a:pt x="479" y="979"/>
                    <a:pt x="512" y="979"/>
                  </a:cubicBezTo>
                  <a:cubicBezTo>
                    <a:pt x="786" y="979"/>
                    <a:pt x="988" y="777"/>
                    <a:pt x="988" y="503"/>
                  </a:cubicBezTo>
                  <a:cubicBezTo>
                    <a:pt x="988" y="217"/>
                    <a:pt x="774" y="27"/>
                    <a:pt x="512" y="3"/>
                  </a:cubicBezTo>
                  <a:cubicBezTo>
                    <a:pt x="488" y="3"/>
                    <a:pt x="46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3671891" y="1670236"/>
              <a:ext cx="31904" cy="32037"/>
            </a:xfrm>
            <a:custGeom>
              <a:rect b="b" l="l" r="r" t="t"/>
              <a:pathLst>
                <a:path extrusionOk="0" h="981" w="977">
                  <a:moveTo>
                    <a:pt x="425" y="1"/>
                  </a:moveTo>
                  <a:cubicBezTo>
                    <a:pt x="385" y="1"/>
                    <a:pt x="345" y="5"/>
                    <a:pt x="310" y="27"/>
                  </a:cubicBezTo>
                  <a:cubicBezTo>
                    <a:pt x="131" y="98"/>
                    <a:pt x="0" y="277"/>
                    <a:pt x="0" y="479"/>
                  </a:cubicBezTo>
                  <a:cubicBezTo>
                    <a:pt x="0" y="705"/>
                    <a:pt x="131" y="884"/>
                    <a:pt x="310" y="955"/>
                  </a:cubicBezTo>
                  <a:cubicBezTo>
                    <a:pt x="345" y="977"/>
                    <a:pt x="381" y="981"/>
                    <a:pt x="419" y="981"/>
                  </a:cubicBezTo>
                  <a:cubicBezTo>
                    <a:pt x="445" y="981"/>
                    <a:pt x="472" y="979"/>
                    <a:pt x="500" y="979"/>
                  </a:cubicBezTo>
                  <a:cubicBezTo>
                    <a:pt x="786" y="979"/>
                    <a:pt x="976" y="777"/>
                    <a:pt x="976" y="503"/>
                  </a:cubicBezTo>
                  <a:cubicBezTo>
                    <a:pt x="976" y="217"/>
                    <a:pt x="786" y="27"/>
                    <a:pt x="500" y="3"/>
                  </a:cubicBezTo>
                  <a:cubicBezTo>
                    <a:pt x="476" y="3"/>
                    <a:pt x="451"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p:nvPr/>
          </p:nvSpPr>
          <p:spPr>
            <a:xfrm>
              <a:off x="3726329" y="1799131"/>
              <a:ext cx="31904" cy="31841"/>
            </a:xfrm>
            <a:custGeom>
              <a:rect b="b" l="l" r="r" t="t"/>
              <a:pathLst>
                <a:path extrusionOk="0" h="975" w="977">
                  <a:moveTo>
                    <a:pt x="391" y="1"/>
                  </a:moveTo>
                  <a:cubicBezTo>
                    <a:pt x="363" y="1"/>
                    <a:pt x="335" y="5"/>
                    <a:pt x="310" y="20"/>
                  </a:cubicBezTo>
                  <a:cubicBezTo>
                    <a:pt x="131" y="92"/>
                    <a:pt x="0" y="271"/>
                    <a:pt x="0" y="485"/>
                  </a:cubicBezTo>
                  <a:cubicBezTo>
                    <a:pt x="0" y="699"/>
                    <a:pt x="131" y="878"/>
                    <a:pt x="310" y="949"/>
                  </a:cubicBezTo>
                  <a:cubicBezTo>
                    <a:pt x="345" y="971"/>
                    <a:pt x="381" y="975"/>
                    <a:pt x="419" y="975"/>
                  </a:cubicBezTo>
                  <a:cubicBezTo>
                    <a:pt x="445" y="975"/>
                    <a:pt x="472" y="973"/>
                    <a:pt x="500" y="973"/>
                  </a:cubicBezTo>
                  <a:cubicBezTo>
                    <a:pt x="786" y="973"/>
                    <a:pt x="976" y="782"/>
                    <a:pt x="976" y="497"/>
                  </a:cubicBezTo>
                  <a:cubicBezTo>
                    <a:pt x="976" y="211"/>
                    <a:pt x="786" y="20"/>
                    <a:pt x="500" y="9"/>
                  </a:cubicBezTo>
                  <a:cubicBezTo>
                    <a:pt x="466" y="9"/>
                    <a:pt x="428" y="1"/>
                    <a:pt x="3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1"/>
            <p:cNvSpPr/>
            <p:nvPr/>
          </p:nvSpPr>
          <p:spPr>
            <a:xfrm>
              <a:off x="3659449" y="1799131"/>
              <a:ext cx="32296" cy="31841"/>
            </a:xfrm>
            <a:custGeom>
              <a:rect b="b" l="l" r="r" t="t"/>
              <a:pathLst>
                <a:path extrusionOk="0" h="975" w="989">
                  <a:moveTo>
                    <a:pt x="403" y="1"/>
                  </a:moveTo>
                  <a:cubicBezTo>
                    <a:pt x="375" y="1"/>
                    <a:pt x="347" y="5"/>
                    <a:pt x="322" y="20"/>
                  </a:cubicBezTo>
                  <a:cubicBezTo>
                    <a:pt x="143" y="92"/>
                    <a:pt x="0" y="271"/>
                    <a:pt x="0" y="485"/>
                  </a:cubicBezTo>
                  <a:cubicBezTo>
                    <a:pt x="0" y="699"/>
                    <a:pt x="143" y="878"/>
                    <a:pt x="322" y="949"/>
                  </a:cubicBezTo>
                  <a:cubicBezTo>
                    <a:pt x="357" y="971"/>
                    <a:pt x="393" y="975"/>
                    <a:pt x="431" y="975"/>
                  </a:cubicBezTo>
                  <a:cubicBezTo>
                    <a:pt x="457" y="975"/>
                    <a:pt x="484" y="973"/>
                    <a:pt x="512" y="973"/>
                  </a:cubicBezTo>
                  <a:cubicBezTo>
                    <a:pt x="798" y="973"/>
                    <a:pt x="988" y="782"/>
                    <a:pt x="988" y="497"/>
                  </a:cubicBezTo>
                  <a:cubicBezTo>
                    <a:pt x="988" y="211"/>
                    <a:pt x="798" y="20"/>
                    <a:pt x="512" y="9"/>
                  </a:cubicBezTo>
                  <a:cubicBezTo>
                    <a:pt x="478" y="9"/>
                    <a:pt x="440" y="1"/>
                    <a:pt x="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p:nvPr/>
          </p:nvSpPr>
          <p:spPr>
            <a:xfrm>
              <a:off x="3592961" y="1799131"/>
              <a:ext cx="32296" cy="31841"/>
            </a:xfrm>
            <a:custGeom>
              <a:rect b="b" l="l" r="r" t="t"/>
              <a:pathLst>
                <a:path extrusionOk="0" h="975" w="989">
                  <a:moveTo>
                    <a:pt x="396" y="1"/>
                  </a:moveTo>
                  <a:cubicBezTo>
                    <a:pt x="365" y="1"/>
                    <a:pt x="335" y="5"/>
                    <a:pt x="310" y="20"/>
                  </a:cubicBezTo>
                  <a:cubicBezTo>
                    <a:pt x="131" y="92"/>
                    <a:pt x="0" y="271"/>
                    <a:pt x="0" y="485"/>
                  </a:cubicBezTo>
                  <a:cubicBezTo>
                    <a:pt x="0" y="699"/>
                    <a:pt x="131" y="878"/>
                    <a:pt x="310" y="949"/>
                  </a:cubicBezTo>
                  <a:cubicBezTo>
                    <a:pt x="345" y="971"/>
                    <a:pt x="381" y="975"/>
                    <a:pt x="422" y="975"/>
                  </a:cubicBezTo>
                  <a:cubicBezTo>
                    <a:pt x="449" y="975"/>
                    <a:pt x="479" y="973"/>
                    <a:pt x="512" y="973"/>
                  </a:cubicBezTo>
                  <a:cubicBezTo>
                    <a:pt x="786" y="973"/>
                    <a:pt x="988" y="782"/>
                    <a:pt x="988" y="497"/>
                  </a:cubicBezTo>
                  <a:cubicBezTo>
                    <a:pt x="988" y="211"/>
                    <a:pt x="774" y="20"/>
                    <a:pt x="512" y="9"/>
                  </a:cubicBezTo>
                  <a:cubicBezTo>
                    <a:pt x="478" y="9"/>
                    <a:pt x="436" y="1"/>
                    <a:pt x="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p:nvPr/>
          </p:nvSpPr>
          <p:spPr>
            <a:xfrm>
              <a:off x="3599949" y="1876396"/>
              <a:ext cx="314957" cy="196370"/>
            </a:xfrm>
            <a:custGeom>
              <a:rect b="b" l="l" r="r" t="t"/>
              <a:pathLst>
                <a:path extrusionOk="0" h="6013" w="9645">
                  <a:moveTo>
                    <a:pt x="8656" y="429"/>
                  </a:moveTo>
                  <a:lnTo>
                    <a:pt x="4823" y="2762"/>
                  </a:lnTo>
                  <a:lnTo>
                    <a:pt x="989" y="429"/>
                  </a:lnTo>
                  <a:close/>
                  <a:moveTo>
                    <a:pt x="9204" y="595"/>
                  </a:moveTo>
                  <a:lnTo>
                    <a:pt x="9204" y="5417"/>
                  </a:lnTo>
                  <a:lnTo>
                    <a:pt x="5239" y="3012"/>
                  </a:lnTo>
                  <a:lnTo>
                    <a:pt x="9204" y="595"/>
                  </a:lnTo>
                  <a:close/>
                  <a:moveTo>
                    <a:pt x="4834" y="3262"/>
                  </a:moveTo>
                  <a:lnTo>
                    <a:pt x="8656" y="5584"/>
                  </a:lnTo>
                  <a:lnTo>
                    <a:pt x="989" y="5584"/>
                  </a:lnTo>
                  <a:lnTo>
                    <a:pt x="4834" y="3262"/>
                  </a:lnTo>
                  <a:close/>
                  <a:moveTo>
                    <a:pt x="501" y="0"/>
                  </a:moveTo>
                  <a:cubicBezTo>
                    <a:pt x="239" y="0"/>
                    <a:pt x="1" y="226"/>
                    <a:pt x="1" y="512"/>
                  </a:cubicBezTo>
                  <a:lnTo>
                    <a:pt x="1" y="2643"/>
                  </a:lnTo>
                  <a:cubicBezTo>
                    <a:pt x="1" y="2762"/>
                    <a:pt x="84" y="2846"/>
                    <a:pt x="203" y="2846"/>
                  </a:cubicBezTo>
                  <a:cubicBezTo>
                    <a:pt x="322" y="2846"/>
                    <a:pt x="405" y="2762"/>
                    <a:pt x="405" y="2643"/>
                  </a:cubicBezTo>
                  <a:lnTo>
                    <a:pt x="405" y="595"/>
                  </a:lnTo>
                  <a:lnTo>
                    <a:pt x="4382" y="3012"/>
                  </a:lnTo>
                  <a:lnTo>
                    <a:pt x="405" y="5417"/>
                  </a:lnTo>
                  <a:lnTo>
                    <a:pt x="405" y="3572"/>
                  </a:lnTo>
                  <a:cubicBezTo>
                    <a:pt x="405" y="3453"/>
                    <a:pt x="322" y="3369"/>
                    <a:pt x="203" y="3369"/>
                  </a:cubicBezTo>
                  <a:cubicBezTo>
                    <a:pt x="84" y="3369"/>
                    <a:pt x="1" y="3453"/>
                    <a:pt x="1" y="3572"/>
                  </a:cubicBezTo>
                  <a:lnTo>
                    <a:pt x="1" y="5513"/>
                  </a:lnTo>
                  <a:cubicBezTo>
                    <a:pt x="1" y="5798"/>
                    <a:pt x="215" y="6013"/>
                    <a:pt x="501" y="6013"/>
                  </a:cubicBezTo>
                  <a:lnTo>
                    <a:pt x="9133" y="6013"/>
                  </a:lnTo>
                  <a:cubicBezTo>
                    <a:pt x="9395" y="6013"/>
                    <a:pt x="9633" y="5798"/>
                    <a:pt x="9633" y="5513"/>
                  </a:cubicBezTo>
                  <a:lnTo>
                    <a:pt x="9633" y="488"/>
                  </a:lnTo>
                  <a:cubicBezTo>
                    <a:pt x="9645" y="345"/>
                    <a:pt x="9561" y="214"/>
                    <a:pt x="9466" y="119"/>
                  </a:cubicBezTo>
                  <a:cubicBezTo>
                    <a:pt x="9371" y="48"/>
                    <a:pt x="9252" y="0"/>
                    <a:pt x="9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p:nvPr/>
          </p:nvSpPr>
          <p:spPr>
            <a:xfrm>
              <a:off x="3557953" y="1637645"/>
              <a:ext cx="478265" cy="460405"/>
            </a:xfrm>
            <a:custGeom>
              <a:rect b="b" l="l" r="r" t="t"/>
              <a:pathLst>
                <a:path extrusionOk="0" h="14098" w="14646">
                  <a:moveTo>
                    <a:pt x="14217" y="3001"/>
                  </a:moveTo>
                  <a:lnTo>
                    <a:pt x="14217" y="9621"/>
                  </a:lnTo>
                  <a:cubicBezTo>
                    <a:pt x="14217" y="9680"/>
                    <a:pt x="14157" y="9740"/>
                    <a:pt x="14086" y="9740"/>
                  </a:cubicBezTo>
                  <a:lnTo>
                    <a:pt x="12240" y="9740"/>
                  </a:lnTo>
                  <a:lnTo>
                    <a:pt x="12240" y="4537"/>
                  </a:lnTo>
                  <a:cubicBezTo>
                    <a:pt x="12240" y="4215"/>
                    <a:pt x="11978" y="3965"/>
                    <a:pt x="11669" y="3965"/>
                  </a:cubicBezTo>
                  <a:lnTo>
                    <a:pt x="8633" y="3965"/>
                  </a:lnTo>
                  <a:cubicBezTo>
                    <a:pt x="8514" y="3965"/>
                    <a:pt x="8430" y="4061"/>
                    <a:pt x="8430" y="4168"/>
                  </a:cubicBezTo>
                  <a:cubicBezTo>
                    <a:pt x="8430" y="4299"/>
                    <a:pt x="8514" y="4382"/>
                    <a:pt x="8633" y="4382"/>
                  </a:cubicBezTo>
                  <a:lnTo>
                    <a:pt x="11669" y="4382"/>
                  </a:lnTo>
                  <a:cubicBezTo>
                    <a:pt x="11740" y="4382"/>
                    <a:pt x="11824" y="4442"/>
                    <a:pt x="11824" y="4537"/>
                  </a:cubicBezTo>
                  <a:lnTo>
                    <a:pt x="11824" y="6513"/>
                  </a:lnTo>
                  <a:lnTo>
                    <a:pt x="417" y="6513"/>
                  </a:lnTo>
                  <a:lnTo>
                    <a:pt x="417" y="4537"/>
                  </a:lnTo>
                  <a:cubicBezTo>
                    <a:pt x="417" y="4454"/>
                    <a:pt x="477" y="4382"/>
                    <a:pt x="572" y="4382"/>
                  </a:cubicBezTo>
                  <a:lnTo>
                    <a:pt x="7680" y="4382"/>
                  </a:lnTo>
                  <a:cubicBezTo>
                    <a:pt x="7799" y="4382"/>
                    <a:pt x="7894" y="4299"/>
                    <a:pt x="7894" y="4168"/>
                  </a:cubicBezTo>
                  <a:cubicBezTo>
                    <a:pt x="7894" y="4061"/>
                    <a:pt x="7799" y="3965"/>
                    <a:pt x="7680" y="3965"/>
                  </a:cubicBezTo>
                  <a:lnTo>
                    <a:pt x="2846" y="3965"/>
                  </a:lnTo>
                  <a:lnTo>
                    <a:pt x="2846" y="3001"/>
                  </a:lnTo>
                  <a:close/>
                  <a:moveTo>
                    <a:pt x="11788" y="6918"/>
                  </a:moveTo>
                  <a:lnTo>
                    <a:pt x="11788" y="13538"/>
                  </a:lnTo>
                  <a:cubicBezTo>
                    <a:pt x="11788" y="13621"/>
                    <a:pt x="11728" y="13681"/>
                    <a:pt x="11657" y="13681"/>
                  </a:cubicBezTo>
                  <a:lnTo>
                    <a:pt x="572" y="13681"/>
                  </a:lnTo>
                  <a:cubicBezTo>
                    <a:pt x="489" y="13681"/>
                    <a:pt x="417" y="13621"/>
                    <a:pt x="417" y="13538"/>
                  </a:cubicBezTo>
                  <a:lnTo>
                    <a:pt x="417" y="6918"/>
                  </a:lnTo>
                  <a:close/>
                  <a:moveTo>
                    <a:pt x="3013" y="1"/>
                  </a:moveTo>
                  <a:cubicBezTo>
                    <a:pt x="2691" y="1"/>
                    <a:pt x="2441" y="263"/>
                    <a:pt x="2441" y="572"/>
                  </a:cubicBezTo>
                  <a:lnTo>
                    <a:pt x="2441" y="3953"/>
                  </a:lnTo>
                  <a:lnTo>
                    <a:pt x="572" y="3953"/>
                  </a:lnTo>
                  <a:cubicBezTo>
                    <a:pt x="251" y="3953"/>
                    <a:pt x="1" y="4203"/>
                    <a:pt x="1" y="4513"/>
                  </a:cubicBezTo>
                  <a:lnTo>
                    <a:pt x="1" y="13538"/>
                  </a:lnTo>
                  <a:cubicBezTo>
                    <a:pt x="1" y="13848"/>
                    <a:pt x="251" y="14098"/>
                    <a:pt x="572" y="14098"/>
                  </a:cubicBezTo>
                  <a:lnTo>
                    <a:pt x="11657" y="14098"/>
                  </a:lnTo>
                  <a:cubicBezTo>
                    <a:pt x="11966" y="14098"/>
                    <a:pt x="12216" y="13848"/>
                    <a:pt x="12216" y="13538"/>
                  </a:cubicBezTo>
                  <a:lnTo>
                    <a:pt x="12216" y="10157"/>
                  </a:lnTo>
                  <a:lnTo>
                    <a:pt x="14062" y="10157"/>
                  </a:lnTo>
                  <a:cubicBezTo>
                    <a:pt x="14383" y="10157"/>
                    <a:pt x="14633" y="9907"/>
                    <a:pt x="14633" y="9597"/>
                  </a:cubicBezTo>
                  <a:lnTo>
                    <a:pt x="14633" y="572"/>
                  </a:lnTo>
                  <a:cubicBezTo>
                    <a:pt x="14645" y="263"/>
                    <a:pt x="14395" y="13"/>
                    <a:pt x="14086" y="13"/>
                  </a:cubicBezTo>
                  <a:lnTo>
                    <a:pt x="11883" y="13"/>
                  </a:lnTo>
                  <a:cubicBezTo>
                    <a:pt x="11764" y="13"/>
                    <a:pt x="11669" y="96"/>
                    <a:pt x="11669" y="215"/>
                  </a:cubicBezTo>
                  <a:cubicBezTo>
                    <a:pt x="11669" y="334"/>
                    <a:pt x="11764" y="429"/>
                    <a:pt x="11883" y="429"/>
                  </a:cubicBezTo>
                  <a:lnTo>
                    <a:pt x="14086" y="429"/>
                  </a:lnTo>
                  <a:cubicBezTo>
                    <a:pt x="14157" y="429"/>
                    <a:pt x="14229" y="489"/>
                    <a:pt x="14229" y="572"/>
                  </a:cubicBezTo>
                  <a:lnTo>
                    <a:pt x="14229" y="2549"/>
                  </a:lnTo>
                  <a:lnTo>
                    <a:pt x="2858" y="2549"/>
                  </a:lnTo>
                  <a:lnTo>
                    <a:pt x="2858" y="572"/>
                  </a:lnTo>
                  <a:cubicBezTo>
                    <a:pt x="2858" y="501"/>
                    <a:pt x="2918" y="429"/>
                    <a:pt x="3013" y="429"/>
                  </a:cubicBezTo>
                  <a:lnTo>
                    <a:pt x="10954" y="429"/>
                  </a:lnTo>
                  <a:cubicBezTo>
                    <a:pt x="11073" y="429"/>
                    <a:pt x="11169" y="334"/>
                    <a:pt x="11169" y="215"/>
                  </a:cubicBezTo>
                  <a:cubicBezTo>
                    <a:pt x="11169" y="96"/>
                    <a:pt x="11073" y="1"/>
                    <a:pt x="10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p:nvPr/>
          </p:nvSpPr>
          <p:spPr>
            <a:xfrm>
              <a:off x="3798237" y="1662529"/>
              <a:ext cx="47480" cy="47876"/>
            </a:xfrm>
            <a:custGeom>
              <a:rect b="b" l="l" r="r" t="t"/>
              <a:pathLst>
                <a:path extrusionOk="0" h="1466" w="1454">
                  <a:moveTo>
                    <a:pt x="727" y="441"/>
                  </a:moveTo>
                  <a:cubicBezTo>
                    <a:pt x="894" y="441"/>
                    <a:pt x="1025" y="572"/>
                    <a:pt x="1025" y="739"/>
                  </a:cubicBezTo>
                  <a:cubicBezTo>
                    <a:pt x="1025" y="894"/>
                    <a:pt x="894" y="1036"/>
                    <a:pt x="727" y="1036"/>
                  </a:cubicBezTo>
                  <a:cubicBezTo>
                    <a:pt x="560" y="1036"/>
                    <a:pt x="429" y="894"/>
                    <a:pt x="429" y="739"/>
                  </a:cubicBezTo>
                  <a:cubicBezTo>
                    <a:pt x="429" y="572"/>
                    <a:pt x="560" y="441"/>
                    <a:pt x="727" y="441"/>
                  </a:cubicBezTo>
                  <a:close/>
                  <a:moveTo>
                    <a:pt x="727" y="1"/>
                  </a:moveTo>
                  <a:cubicBezTo>
                    <a:pt x="322" y="1"/>
                    <a:pt x="1" y="334"/>
                    <a:pt x="1" y="739"/>
                  </a:cubicBezTo>
                  <a:cubicBezTo>
                    <a:pt x="1" y="1132"/>
                    <a:pt x="322" y="1465"/>
                    <a:pt x="727" y="1465"/>
                  </a:cubicBezTo>
                  <a:cubicBezTo>
                    <a:pt x="1132" y="1465"/>
                    <a:pt x="1453" y="1132"/>
                    <a:pt x="1453" y="739"/>
                  </a:cubicBezTo>
                  <a:cubicBezTo>
                    <a:pt x="1453" y="334"/>
                    <a:pt x="1132"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p:nvPr/>
          </p:nvSpPr>
          <p:spPr>
            <a:xfrm>
              <a:off x="3731358" y="1662529"/>
              <a:ext cx="47872" cy="47876"/>
            </a:xfrm>
            <a:custGeom>
              <a:rect b="b" l="l" r="r" t="t"/>
              <a:pathLst>
                <a:path extrusionOk="0" h="1466" w="1466">
                  <a:moveTo>
                    <a:pt x="715" y="441"/>
                  </a:moveTo>
                  <a:cubicBezTo>
                    <a:pt x="882" y="441"/>
                    <a:pt x="1013" y="572"/>
                    <a:pt x="1013" y="739"/>
                  </a:cubicBezTo>
                  <a:cubicBezTo>
                    <a:pt x="1013" y="894"/>
                    <a:pt x="882" y="1036"/>
                    <a:pt x="715" y="1036"/>
                  </a:cubicBezTo>
                  <a:cubicBezTo>
                    <a:pt x="560" y="1036"/>
                    <a:pt x="418" y="894"/>
                    <a:pt x="418" y="739"/>
                  </a:cubicBezTo>
                  <a:cubicBezTo>
                    <a:pt x="418" y="572"/>
                    <a:pt x="560" y="441"/>
                    <a:pt x="715" y="441"/>
                  </a:cubicBezTo>
                  <a:close/>
                  <a:moveTo>
                    <a:pt x="739" y="1"/>
                  </a:moveTo>
                  <a:cubicBezTo>
                    <a:pt x="334" y="1"/>
                    <a:pt x="1" y="334"/>
                    <a:pt x="1" y="739"/>
                  </a:cubicBezTo>
                  <a:cubicBezTo>
                    <a:pt x="1" y="1132"/>
                    <a:pt x="334" y="1465"/>
                    <a:pt x="739" y="1465"/>
                  </a:cubicBezTo>
                  <a:cubicBezTo>
                    <a:pt x="1132" y="1465"/>
                    <a:pt x="1465" y="1132"/>
                    <a:pt x="1465" y="739"/>
                  </a:cubicBezTo>
                  <a:cubicBezTo>
                    <a:pt x="1465" y="334"/>
                    <a:pt x="1132"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p:nvPr/>
          </p:nvSpPr>
          <p:spPr>
            <a:xfrm>
              <a:off x="3664870" y="1662529"/>
              <a:ext cx="47872" cy="47876"/>
            </a:xfrm>
            <a:custGeom>
              <a:rect b="b" l="l" r="r" t="t"/>
              <a:pathLst>
                <a:path extrusionOk="0" h="1466" w="1466">
                  <a:moveTo>
                    <a:pt x="715" y="441"/>
                  </a:moveTo>
                  <a:cubicBezTo>
                    <a:pt x="882" y="441"/>
                    <a:pt x="1013" y="572"/>
                    <a:pt x="1013" y="739"/>
                  </a:cubicBezTo>
                  <a:cubicBezTo>
                    <a:pt x="1013" y="894"/>
                    <a:pt x="882" y="1036"/>
                    <a:pt x="715" y="1036"/>
                  </a:cubicBezTo>
                  <a:cubicBezTo>
                    <a:pt x="549" y="1036"/>
                    <a:pt x="418" y="894"/>
                    <a:pt x="418" y="739"/>
                  </a:cubicBezTo>
                  <a:cubicBezTo>
                    <a:pt x="418" y="572"/>
                    <a:pt x="549" y="441"/>
                    <a:pt x="715" y="441"/>
                  </a:cubicBezTo>
                  <a:close/>
                  <a:moveTo>
                    <a:pt x="727" y="1"/>
                  </a:moveTo>
                  <a:cubicBezTo>
                    <a:pt x="310" y="1"/>
                    <a:pt x="1" y="334"/>
                    <a:pt x="1" y="739"/>
                  </a:cubicBezTo>
                  <a:cubicBezTo>
                    <a:pt x="1" y="1132"/>
                    <a:pt x="334" y="1465"/>
                    <a:pt x="727" y="1465"/>
                  </a:cubicBezTo>
                  <a:cubicBezTo>
                    <a:pt x="1132" y="1465"/>
                    <a:pt x="1465" y="1132"/>
                    <a:pt x="1465" y="739"/>
                  </a:cubicBezTo>
                  <a:cubicBezTo>
                    <a:pt x="1465" y="334"/>
                    <a:pt x="1132" y="1"/>
                    <a:pt x="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p:nvPr/>
          </p:nvSpPr>
          <p:spPr>
            <a:xfrm>
              <a:off x="3718916" y="1791620"/>
              <a:ext cx="47480" cy="47484"/>
            </a:xfrm>
            <a:custGeom>
              <a:rect b="b" l="l" r="r" t="t"/>
              <a:pathLst>
                <a:path extrusionOk="0" h="1454" w="1454">
                  <a:moveTo>
                    <a:pt x="727" y="429"/>
                  </a:moveTo>
                  <a:cubicBezTo>
                    <a:pt x="894" y="429"/>
                    <a:pt x="1025" y="560"/>
                    <a:pt x="1025" y="727"/>
                  </a:cubicBezTo>
                  <a:cubicBezTo>
                    <a:pt x="1025" y="893"/>
                    <a:pt x="894" y="1024"/>
                    <a:pt x="727" y="1024"/>
                  </a:cubicBezTo>
                  <a:cubicBezTo>
                    <a:pt x="560" y="1024"/>
                    <a:pt x="429" y="882"/>
                    <a:pt x="429" y="727"/>
                  </a:cubicBezTo>
                  <a:cubicBezTo>
                    <a:pt x="429" y="560"/>
                    <a:pt x="560" y="429"/>
                    <a:pt x="727" y="429"/>
                  </a:cubicBezTo>
                  <a:close/>
                  <a:moveTo>
                    <a:pt x="727" y="0"/>
                  </a:moveTo>
                  <a:cubicBezTo>
                    <a:pt x="322" y="0"/>
                    <a:pt x="1" y="322"/>
                    <a:pt x="1" y="727"/>
                  </a:cubicBezTo>
                  <a:cubicBezTo>
                    <a:pt x="1" y="1132"/>
                    <a:pt x="322" y="1453"/>
                    <a:pt x="727" y="1453"/>
                  </a:cubicBezTo>
                  <a:cubicBezTo>
                    <a:pt x="1132" y="1453"/>
                    <a:pt x="1453" y="1132"/>
                    <a:pt x="1453" y="727"/>
                  </a:cubicBezTo>
                  <a:cubicBezTo>
                    <a:pt x="1453" y="322"/>
                    <a:pt x="1132"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3652428" y="1791620"/>
              <a:ext cx="47480" cy="47484"/>
            </a:xfrm>
            <a:custGeom>
              <a:rect b="b" l="l" r="r" t="t"/>
              <a:pathLst>
                <a:path extrusionOk="0" h="1454" w="1454">
                  <a:moveTo>
                    <a:pt x="727" y="429"/>
                  </a:moveTo>
                  <a:cubicBezTo>
                    <a:pt x="894" y="429"/>
                    <a:pt x="1025" y="560"/>
                    <a:pt x="1025" y="727"/>
                  </a:cubicBezTo>
                  <a:cubicBezTo>
                    <a:pt x="1025" y="893"/>
                    <a:pt x="894" y="1024"/>
                    <a:pt x="727" y="1024"/>
                  </a:cubicBezTo>
                  <a:cubicBezTo>
                    <a:pt x="560" y="1024"/>
                    <a:pt x="429" y="882"/>
                    <a:pt x="429" y="727"/>
                  </a:cubicBezTo>
                  <a:cubicBezTo>
                    <a:pt x="429" y="560"/>
                    <a:pt x="560" y="429"/>
                    <a:pt x="727" y="429"/>
                  </a:cubicBezTo>
                  <a:close/>
                  <a:moveTo>
                    <a:pt x="727" y="0"/>
                  </a:moveTo>
                  <a:cubicBezTo>
                    <a:pt x="322" y="0"/>
                    <a:pt x="1" y="322"/>
                    <a:pt x="1" y="727"/>
                  </a:cubicBezTo>
                  <a:cubicBezTo>
                    <a:pt x="1" y="1132"/>
                    <a:pt x="322" y="1453"/>
                    <a:pt x="727" y="1453"/>
                  </a:cubicBezTo>
                  <a:cubicBezTo>
                    <a:pt x="1132" y="1453"/>
                    <a:pt x="1453" y="1132"/>
                    <a:pt x="1453" y="727"/>
                  </a:cubicBezTo>
                  <a:cubicBezTo>
                    <a:pt x="1442" y="322"/>
                    <a:pt x="1132"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a:off x="3585189" y="1791620"/>
              <a:ext cx="47840" cy="47484"/>
            </a:xfrm>
            <a:custGeom>
              <a:rect b="b" l="l" r="r" t="t"/>
              <a:pathLst>
                <a:path extrusionOk="0" h="1454" w="1465">
                  <a:moveTo>
                    <a:pt x="726" y="429"/>
                  </a:moveTo>
                  <a:cubicBezTo>
                    <a:pt x="893" y="429"/>
                    <a:pt x="1024" y="560"/>
                    <a:pt x="1024" y="727"/>
                  </a:cubicBezTo>
                  <a:cubicBezTo>
                    <a:pt x="1024" y="893"/>
                    <a:pt x="893" y="1024"/>
                    <a:pt x="726" y="1024"/>
                  </a:cubicBezTo>
                  <a:cubicBezTo>
                    <a:pt x="572" y="1024"/>
                    <a:pt x="429" y="882"/>
                    <a:pt x="429" y="727"/>
                  </a:cubicBezTo>
                  <a:cubicBezTo>
                    <a:pt x="429" y="560"/>
                    <a:pt x="572" y="429"/>
                    <a:pt x="726" y="429"/>
                  </a:cubicBezTo>
                  <a:close/>
                  <a:moveTo>
                    <a:pt x="726" y="0"/>
                  </a:moveTo>
                  <a:cubicBezTo>
                    <a:pt x="333" y="0"/>
                    <a:pt x="0" y="322"/>
                    <a:pt x="0" y="727"/>
                  </a:cubicBezTo>
                  <a:cubicBezTo>
                    <a:pt x="0" y="1132"/>
                    <a:pt x="333" y="1453"/>
                    <a:pt x="726" y="1453"/>
                  </a:cubicBezTo>
                  <a:cubicBezTo>
                    <a:pt x="1131" y="1453"/>
                    <a:pt x="1465" y="1132"/>
                    <a:pt x="1465" y="727"/>
                  </a:cubicBezTo>
                  <a:cubicBezTo>
                    <a:pt x="1465" y="322"/>
                    <a:pt x="1131" y="0"/>
                    <a:pt x="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51"/>
          <p:cNvGrpSpPr/>
          <p:nvPr/>
        </p:nvGrpSpPr>
        <p:grpSpPr>
          <a:xfrm>
            <a:off x="6409924" y="1209140"/>
            <a:ext cx="675649" cy="478988"/>
            <a:chOff x="1344779" y="2371294"/>
            <a:chExt cx="456736" cy="323794"/>
          </a:xfrm>
        </p:grpSpPr>
        <p:sp>
          <p:nvSpPr>
            <p:cNvPr id="427" name="Google Shape;427;p51"/>
            <p:cNvSpPr/>
            <p:nvPr/>
          </p:nvSpPr>
          <p:spPr>
            <a:xfrm>
              <a:off x="1383175" y="2377250"/>
              <a:ext cx="386564" cy="272183"/>
            </a:xfrm>
            <a:custGeom>
              <a:rect b="b" l="l" r="r" t="t"/>
              <a:pathLst>
                <a:path extrusionOk="0" h="8728" w="11967">
                  <a:moveTo>
                    <a:pt x="429" y="0"/>
                  </a:moveTo>
                  <a:cubicBezTo>
                    <a:pt x="191" y="12"/>
                    <a:pt x="0" y="214"/>
                    <a:pt x="0" y="441"/>
                  </a:cubicBezTo>
                  <a:lnTo>
                    <a:pt x="0" y="8156"/>
                  </a:lnTo>
                  <a:lnTo>
                    <a:pt x="11966" y="8727"/>
                  </a:lnTo>
                  <a:lnTo>
                    <a:pt x="11966" y="429"/>
                  </a:lnTo>
                  <a:cubicBezTo>
                    <a:pt x="11966" y="191"/>
                    <a:pt x="11764" y="0"/>
                    <a:pt x="11538" y="0"/>
                  </a:cubicBezTo>
                  <a:lnTo>
                    <a:pt x="7811" y="0"/>
                  </a:lnTo>
                  <a:lnTo>
                    <a:pt x="7537" y="155"/>
                  </a:lnTo>
                  <a:lnTo>
                    <a:pt x="7216" y="0"/>
                  </a:lnTo>
                  <a:lnTo>
                    <a:pt x="5311" y="0"/>
                  </a:lnTo>
                  <a:lnTo>
                    <a:pt x="4977" y="155"/>
                  </a:lnTo>
                  <a:lnTo>
                    <a:pt x="47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1727606" y="2377625"/>
              <a:ext cx="40478" cy="272183"/>
            </a:xfrm>
            <a:custGeom>
              <a:rect b="b" l="l" r="r" t="t"/>
              <a:pathLst>
                <a:path extrusionOk="0" h="8728" w="1298">
                  <a:moveTo>
                    <a:pt x="0" y="0"/>
                  </a:moveTo>
                  <a:cubicBezTo>
                    <a:pt x="238" y="0"/>
                    <a:pt x="441" y="202"/>
                    <a:pt x="441" y="429"/>
                  </a:cubicBezTo>
                  <a:lnTo>
                    <a:pt x="441" y="8727"/>
                  </a:lnTo>
                  <a:lnTo>
                    <a:pt x="1298" y="8156"/>
                  </a:lnTo>
                  <a:lnTo>
                    <a:pt x="1298" y="452"/>
                  </a:lnTo>
                  <a:cubicBezTo>
                    <a:pt x="1286" y="202"/>
                    <a:pt x="1095" y="0"/>
                    <a:pt x="869" y="0"/>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1448750" y="2383644"/>
              <a:ext cx="246206" cy="242962"/>
            </a:xfrm>
            <a:custGeom>
              <a:rect b="b" l="l" r="r" t="t"/>
              <a:pathLst>
                <a:path extrusionOk="0" h="7791" w="7895">
                  <a:moveTo>
                    <a:pt x="3973" y="1"/>
                  </a:moveTo>
                  <a:cubicBezTo>
                    <a:pt x="3903" y="1"/>
                    <a:pt x="3834" y="27"/>
                    <a:pt x="3787" y="81"/>
                  </a:cubicBezTo>
                  <a:lnTo>
                    <a:pt x="3572" y="224"/>
                  </a:lnTo>
                  <a:lnTo>
                    <a:pt x="108" y="3700"/>
                  </a:lnTo>
                  <a:cubicBezTo>
                    <a:pt x="1" y="3796"/>
                    <a:pt x="1" y="3974"/>
                    <a:pt x="108" y="4081"/>
                  </a:cubicBezTo>
                  <a:lnTo>
                    <a:pt x="3572" y="7546"/>
                  </a:lnTo>
                  <a:lnTo>
                    <a:pt x="3787" y="7701"/>
                  </a:lnTo>
                  <a:cubicBezTo>
                    <a:pt x="3834" y="7760"/>
                    <a:pt x="3903" y="7790"/>
                    <a:pt x="3973" y="7790"/>
                  </a:cubicBezTo>
                  <a:cubicBezTo>
                    <a:pt x="4043" y="7790"/>
                    <a:pt x="4114" y="7760"/>
                    <a:pt x="4168" y="7701"/>
                  </a:cubicBezTo>
                  <a:lnTo>
                    <a:pt x="7787" y="4081"/>
                  </a:lnTo>
                  <a:cubicBezTo>
                    <a:pt x="7894" y="3974"/>
                    <a:pt x="7894" y="3796"/>
                    <a:pt x="7787" y="3700"/>
                  </a:cubicBezTo>
                  <a:lnTo>
                    <a:pt x="4168" y="81"/>
                  </a:lnTo>
                  <a:cubicBezTo>
                    <a:pt x="4114" y="27"/>
                    <a:pt x="4043" y="1"/>
                    <a:pt x="39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p:nvPr/>
          </p:nvSpPr>
          <p:spPr>
            <a:xfrm>
              <a:off x="1560517" y="2381772"/>
              <a:ext cx="136653" cy="246393"/>
            </a:xfrm>
            <a:custGeom>
              <a:rect b="b" l="l" r="r" t="t"/>
              <a:pathLst>
                <a:path extrusionOk="0" h="7901" w="4382">
                  <a:moveTo>
                    <a:pt x="410" y="1"/>
                  </a:moveTo>
                  <a:cubicBezTo>
                    <a:pt x="340" y="1"/>
                    <a:pt x="268" y="28"/>
                    <a:pt x="215" y="81"/>
                  </a:cubicBezTo>
                  <a:lnTo>
                    <a:pt x="0" y="284"/>
                  </a:lnTo>
                  <a:lnTo>
                    <a:pt x="3477" y="3760"/>
                  </a:lnTo>
                  <a:cubicBezTo>
                    <a:pt x="3572" y="3856"/>
                    <a:pt x="3572" y="4034"/>
                    <a:pt x="3477" y="4141"/>
                  </a:cubicBezTo>
                  <a:lnTo>
                    <a:pt x="0" y="7606"/>
                  </a:lnTo>
                  <a:lnTo>
                    <a:pt x="215" y="7820"/>
                  </a:lnTo>
                  <a:cubicBezTo>
                    <a:pt x="268" y="7874"/>
                    <a:pt x="340" y="7901"/>
                    <a:pt x="410" y="7901"/>
                  </a:cubicBezTo>
                  <a:cubicBezTo>
                    <a:pt x="480" y="7901"/>
                    <a:pt x="548" y="7874"/>
                    <a:pt x="596" y="7820"/>
                  </a:cubicBezTo>
                  <a:lnTo>
                    <a:pt x="4275" y="4141"/>
                  </a:lnTo>
                  <a:cubicBezTo>
                    <a:pt x="4382" y="4034"/>
                    <a:pt x="4382" y="3856"/>
                    <a:pt x="4275" y="3760"/>
                  </a:cubicBezTo>
                  <a:lnTo>
                    <a:pt x="596" y="81"/>
                  </a:lnTo>
                  <a:cubicBezTo>
                    <a:pt x="548" y="28"/>
                    <a:pt x="480" y="1"/>
                    <a:pt x="410" y="1"/>
                  </a:cubicBezTo>
                  <a:close/>
                </a:path>
              </a:pathLst>
            </a:custGeom>
            <a:solidFill>
              <a:srgbClr val="3A3E5F">
                <a:alpha val="1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1350736" y="2631938"/>
              <a:ext cx="435187" cy="55728"/>
            </a:xfrm>
            <a:custGeom>
              <a:rect b="b" l="l" r="r" t="t"/>
              <a:pathLst>
                <a:path extrusionOk="0" h="1787" w="13955">
                  <a:moveTo>
                    <a:pt x="286" y="1"/>
                  </a:moveTo>
                  <a:cubicBezTo>
                    <a:pt x="143" y="1"/>
                    <a:pt x="0" y="120"/>
                    <a:pt x="0" y="287"/>
                  </a:cubicBezTo>
                  <a:lnTo>
                    <a:pt x="0" y="1072"/>
                  </a:lnTo>
                  <a:cubicBezTo>
                    <a:pt x="0" y="1465"/>
                    <a:pt x="322" y="1787"/>
                    <a:pt x="715" y="1787"/>
                  </a:cubicBezTo>
                  <a:lnTo>
                    <a:pt x="13240" y="1787"/>
                  </a:lnTo>
                  <a:cubicBezTo>
                    <a:pt x="13633" y="1787"/>
                    <a:pt x="13954" y="1465"/>
                    <a:pt x="13931" y="1072"/>
                  </a:cubicBezTo>
                  <a:lnTo>
                    <a:pt x="13931" y="287"/>
                  </a:lnTo>
                  <a:cubicBezTo>
                    <a:pt x="13931" y="144"/>
                    <a:pt x="13812" y="1"/>
                    <a:pt x="13657" y="1"/>
                  </a:cubicBezTo>
                  <a:lnTo>
                    <a:pt x="8799" y="1"/>
                  </a:lnTo>
                  <a:lnTo>
                    <a:pt x="7227" y="287"/>
                  </a:lnTo>
                  <a:lnTo>
                    <a:pt x="5441" y="1"/>
                  </a:lnTo>
                  <a:close/>
                </a:path>
              </a:pathLst>
            </a:custGeom>
            <a:solidFill>
              <a:srgbClr val="F7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1745413" y="2631564"/>
              <a:ext cx="49054" cy="55728"/>
            </a:xfrm>
            <a:custGeom>
              <a:rect b="b" l="l" r="r" t="t"/>
              <a:pathLst>
                <a:path extrusionOk="0" h="1787" w="1573">
                  <a:moveTo>
                    <a:pt x="429" y="1"/>
                  </a:moveTo>
                  <a:cubicBezTo>
                    <a:pt x="596" y="1"/>
                    <a:pt x="715" y="132"/>
                    <a:pt x="715" y="287"/>
                  </a:cubicBezTo>
                  <a:lnTo>
                    <a:pt x="715" y="1072"/>
                  </a:lnTo>
                  <a:cubicBezTo>
                    <a:pt x="715" y="1477"/>
                    <a:pt x="382" y="1787"/>
                    <a:pt x="1" y="1787"/>
                  </a:cubicBezTo>
                  <a:lnTo>
                    <a:pt x="858" y="1787"/>
                  </a:lnTo>
                  <a:cubicBezTo>
                    <a:pt x="1263" y="1787"/>
                    <a:pt x="1572" y="1465"/>
                    <a:pt x="1572" y="1072"/>
                  </a:cubicBezTo>
                  <a:lnTo>
                    <a:pt x="1572" y="287"/>
                  </a:lnTo>
                  <a:cubicBezTo>
                    <a:pt x="1572" y="132"/>
                    <a:pt x="1453" y="1"/>
                    <a:pt x="1298" y="1"/>
                  </a:cubicBez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1520039" y="2631938"/>
              <a:ext cx="105468" cy="27879"/>
            </a:xfrm>
            <a:custGeom>
              <a:rect b="b" l="l" r="r" t="t"/>
              <a:pathLst>
                <a:path extrusionOk="0" h="894" w="3382">
                  <a:moveTo>
                    <a:pt x="1" y="1"/>
                  </a:moveTo>
                  <a:lnTo>
                    <a:pt x="1" y="620"/>
                  </a:lnTo>
                  <a:cubicBezTo>
                    <a:pt x="1" y="763"/>
                    <a:pt x="120" y="894"/>
                    <a:pt x="286" y="894"/>
                  </a:cubicBezTo>
                  <a:lnTo>
                    <a:pt x="3084" y="894"/>
                  </a:lnTo>
                  <a:cubicBezTo>
                    <a:pt x="3251" y="894"/>
                    <a:pt x="3382" y="763"/>
                    <a:pt x="3370" y="620"/>
                  </a:cubicBezTo>
                  <a:lnTo>
                    <a:pt x="3370" y="1"/>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1546390" y="2465598"/>
              <a:ext cx="53888" cy="75499"/>
            </a:xfrm>
            <a:custGeom>
              <a:rect b="b" l="l" r="r" t="t"/>
              <a:pathLst>
                <a:path extrusionOk="0" h="2421" w="1728">
                  <a:moveTo>
                    <a:pt x="858" y="1"/>
                  </a:moveTo>
                  <a:cubicBezTo>
                    <a:pt x="453" y="1"/>
                    <a:pt x="120" y="263"/>
                    <a:pt x="25" y="632"/>
                  </a:cubicBezTo>
                  <a:cubicBezTo>
                    <a:pt x="1" y="691"/>
                    <a:pt x="275" y="775"/>
                    <a:pt x="275" y="846"/>
                  </a:cubicBezTo>
                  <a:lnTo>
                    <a:pt x="1" y="1049"/>
                  </a:lnTo>
                  <a:lnTo>
                    <a:pt x="1" y="1584"/>
                  </a:lnTo>
                  <a:cubicBezTo>
                    <a:pt x="1" y="1989"/>
                    <a:pt x="263" y="2334"/>
                    <a:pt x="632" y="2418"/>
                  </a:cubicBezTo>
                  <a:cubicBezTo>
                    <a:pt x="635" y="2420"/>
                    <a:pt x="639" y="2421"/>
                    <a:pt x="643" y="2421"/>
                  </a:cubicBezTo>
                  <a:cubicBezTo>
                    <a:pt x="701" y="2421"/>
                    <a:pt x="779" y="2168"/>
                    <a:pt x="846" y="2168"/>
                  </a:cubicBezTo>
                  <a:cubicBezTo>
                    <a:pt x="915" y="2168"/>
                    <a:pt x="983" y="2419"/>
                    <a:pt x="1073" y="2419"/>
                  </a:cubicBezTo>
                  <a:cubicBezTo>
                    <a:pt x="1076" y="2419"/>
                    <a:pt x="1080" y="2419"/>
                    <a:pt x="1084" y="2418"/>
                  </a:cubicBezTo>
                  <a:cubicBezTo>
                    <a:pt x="1453" y="2311"/>
                    <a:pt x="1727" y="1989"/>
                    <a:pt x="1727" y="1584"/>
                  </a:cubicBezTo>
                  <a:lnTo>
                    <a:pt x="1727" y="1049"/>
                  </a:lnTo>
                  <a:lnTo>
                    <a:pt x="1442" y="846"/>
                  </a:lnTo>
                  <a:cubicBezTo>
                    <a:pt x="1442" y="775"/>
                    <a:pt x="1703" y="715"/>
                    <a:pt x="1692" y="632"/>
                  </a:cubicBezTo>
                  <a:cubicBezTo>
                    <a:pt x="1584" y="263"/>
                    <a:pt x="1263" y="1"/>
                    <a:pt x="8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1344779" y="2371294"/>
              <a:ext cx="456736" cy="323794"/>
            </a:xfrm>
            <a:custGeom>
              <a:rect b="b" l="l" r="r" t="t"/>
              <a:pathLst>
                <a:path extrusionOk="0" h="10383" w="14646">
                  <a:moveTo>
                    <a:pt x="8466" y="429"/>
                  </a:moveTo>
                  <a:lnTo>
                    <a:pt x="12217" y="4180"/>
                  </a:lnTo>
                  <a:cubicBezTo>
                    <a:pt x="12276" y="4239"/>
                    <a:pt x="12276" y="4334"/>
                    <a:pt x="12217" y="4394"/>
                  </a:cubicBezTo>
                  <a:lnTo>
                    <a:pt x="8466" y="8133"/>
                  </a:lnTo>
                  <a:lnTo>
                    <a:pt x="7835" y="8133"/>
                  </a:lnTo>
                  <a:lnTo>
                    <a:pt x="11347" y="4620"/>
                  </a:lnTo>
                  <a:cubicBezTo>
                    <a:pt x="11431" y="4537"/>
                    <a:pt x="11490" y="4406"/>
                    <a:pt x="11490" y="4287"/>
                  </a:cubicBezTo>
                  <a:cubicBezTo>
                    <a:pt x="11490" y="4156"/>
                    <a:pt x="11431" y="4037"/>
                    <a:pt x="11347" y="3930"/>
                  </a:cubicBezTo>
                  <a:lnTo>
                    <a:pt x="7835" y="429"/>
                  </a:lnTo>
                  <a:close/>
                  <a:moveTo>
                    <a:pt x="13121" y="429"/>
                  </a:moveTo>
                  <a:cubicBezTo>
                    <a:pt x="13252" y="429"/>
                    <a:pt x="13348" y="524"/>
                    <a:pt x="13348" y="632"/>
                  </a:cubicBezTo>
                  <a:lnTo>
                    <a:pt x="13348" y="8133"/>
                  </a:lnTo>
                  <a:lnTo>
                    <a:pt x="9085" y="8133"/>
                  </a:lnTo>
                  <a:lnTo>
                    <a:pt x="12538" y="4692"/>
                  </a:lnTo>
                  <a:cubicBezTo>
                    <a:pt x="12752" y="4465"/>
                    <a:pt x="12752" y="4096"/>
                    <a:pt x="12538" y="3870"/>
                  </a:cubicBezTo>
                  <a:lnTo>
                    <a:pt x="9073" y="429"/>
                  </a:lnTo>
                  <a:close/>
                  <a:moveTo>
                    <a:pt x="6787" y="429"/>
                  </a:moveTo>
                  <a:lnTo>
                    <a:pt x="5692" y="1525"/>
                  </a:lnTo>
                  <a:cubicBezTo>
                    <a:pt x="5597" y="1620"/>
                    <a:pt x="5597" y="1751"/>
                    <a:pt x="5692" y="1822"/>
                  </a:cubicBezTo>
                  <a:cubicBezTo>
                    <a:pt x="5734" y="1870"/>
                    <a:pt x="5787" y="1894"/>
                    <a:pt x="5841" y="1894"/>
                  </a:cubicBezTo>
                  <a:cubicBezTo>
                    <a:pt x="5894" y="1894"/>
                    <a:pt x="5948" y="1870"/>
                    <a:pt x="5990" y="1822"/>
                  </a:cubicBezTo>
                  <a:lnTo>
                    <a:pt x="7252" y="560"/>
                  </a:lnTo>
                  <a:cubicBezTo>
                    <a:pt x="7264" y="548"/>
                    <a:pt x="7278" y="542"/>
                    <a:pt x="7293" y="542"/>
                  </a:cubicBezTo>
                  <a:cubicBezTo>
                    <a:pt x="7308" y="542"/>
                    <a:pt x="7323" y="548"/>
                    <a:pt x="7335" y="560"/>
                  </a:cubicBezTo>
                  <a:lnTo>
                    <a:pt x="11014" y="4239"/>
                  </a:lnTo>
                  <a:cubicBezTo>
                    <a:pt x="11026" y="4251"/>
                    <a:pt x="11026" y="4263"/>
                    <a:pt x="11026" y="4287"/>
                  </a:cubicBezTo>
                  <a:cubicBezTo>
                    <a:pt x="11026" y="4299"/>
                    <a:pt x="11026" y="4311"/>
                    <a:pt x="11014" y="4334"/>
                  </a:cubicBezTo>
                  <a:lnTo>
                    <a:pt x="7335" y="8002"/>
                  </a:lnTo>
                  <a:cubicBezTo>
                    <a:pt x="7323" y="8019"/>
                    <a:pt x="7308" y="8028"/>
                    <a:pt x="7293" y="8028"/>
                  </a:cubicBezTo>
                  <a:cubicBezTo>
                    <a:pt x="7278" y="8028"/>
                    <a:pt x="7264" y="8019"/>
                    <a:pt x="7252" y="8002"/>
                  </a:cubicBezTo>
                  <a:lnTo>
                    <a:pt x="3573" y="4334"/>
                  </a:lnTo>
                  <a:cubicBezTo>
                    <a:pt x="3561" y="4311"/>
                    <a:pt x="3561" y="4299"/>
                    <a:pt x="3561" y="4287"/>
                  </a:cubicBezTo>
                  <a:cubicBezTo>
                    <a:pt x="3561" y="4263"/>
                    <a:pt x="3561" y="4251"/>
                    <a:pt x="3573" y="4239"/>
                  </a:cubicBezTo>
                  <a:lnTo>
                    <a:pt x="5311" y="2501"/>
                  </a:lnTo>
                  <a:cubicBezTo>
                    <a:pt x="5406" y="2406"/>
                    <a:pt x="5406" y="2275"/>
                    <a:pt x="5311" y="2203"/>
                  </a:cubicBezTo>
                  <a:cubicBezTo>
                    <a:pt x="5269" y="2156"/>
                    <a:pt x="5216" y="2132"/>
                    <a:pt x="5162" y="2132"/>
                  </a:cubicBezTo>
                  <a:cubicBezTo>
                    <a:pt x="5109" y="2132"/>
                    <a:pt x="5055" y="2156"/>
                    <a:pt x="5013" y="2203"/>
                  </a:cubicBezTo>
                  <a:lnTo>
                    <a:pt x="3275" y="3942"/>
                  </a:lnTo>
                  <a:cubicBezTo>
                    <a:pt x="3192" y="4037"/>
                    <a:pt x="3132" y="4168"/>
                    <a:pt x="3132" y="4287"/>
                  </a:cubicBezTo>
                  <a:cubicBezTo>
                    <a:pt x="3132" y="4418"/>
                    <a:pt x="3168" y="4537"/>
                    <a:pt x="3275" y="4632"/>
                  </a:cubicBezTo>
                  <a:lnTo>
                    <a:pt x="6787" y="8144"/>
                  </a:lnTo>
                  <a:lnTo>
                    <a:pt x="6144" y="8144"/>
                  </a:lnTo>
                  <a:lnTo>
                    <a:pt x="2394" y="4394"/>
                  </a:lnTo>
                  <a:cubicBezTo>
                    <a:pt x="2334" y="4334"/>
                    <a:pt x="2334" y="4239"/>
                    <a:pt x="2394" y="4180"/>
                  </a:cubicBezTo>
                  <a:lnTo>
                    <a:pt x="6144" y="429"/>
                  </a:lnTo>
                  <a:close/>
                  <a:moveTo>
                    <a:pt x="8776" y="8561"/>
                  </a:moveTo>
                  <a:lnTo>
                    <a:pt x="8776" y="8954"/>
                  </a:lnTo>
                  <a:cubicBezTo>
                    <a:pt x="8776" y="9002"/>
                    <a:pt x="8752" y="9037"/>
                    <a:pt x="8704" y="9037"/>
                  </a:cubicBezTo>
                  <a:lnTo>
                    <a:pt x="5906" y="9037"/>
                  </a:lnTo>
                  <a:cubicBezTo>
                    <a:pt x="5859" y="9037"/>
                    <a:pt x="5835" y="9002"/>
                    <a:pt x="5835" y="8954"/>
                  </a:cubicBezTo>
                  <a:lnTo>
                    <a:pt x="5835" y="8561"/>
                  </a:lnTo>
                  <a:close/>
                  <a:moveTo>
                    <a:pt x="1501" y="1"/>
                  </a:moveTo>
                  <a:cubicBezTo>
                    <a:pt x="1144" y="1"/>
                    <a:pt x="858" y="286"/>
                    <a:pt x="858" y="644"/>
                  </a:cubicBezTo>
                  <a:lnTo>
                    <a:pt x="858" y="8144"/>
                  </a:lnTo>
                  <a:lnTo>
                    <a:pt x="501" y="8144"/>
                  </a:lnTo>
                  <a:cubicBezTo>
                    <a:pt x="227" y="8144"/>
                    <a:pt x="1" y="8359"/>
                    <a:pt x="1" y="8645"/>
                  </a:cubicBezTo>
                  <a:lnTo>
                    <a:pt x="1" y="9430"/>
                  </a:lnTo>
                  <a:cubicBezTo>
                    <a:pt x="1" y="9942"/>
                    <a:pt x="417" y="10371"/>
                    <a:pt x="941" y="10371"/>
                  </a:cubicBezTo>
                  <a:lnTo>
                    <a:pt x="10669" y="10371"/>
                  </a:lnTo>
                  <a:cubicBezTo>
                    <a:pt x="10788" y="10371"/>
                    <a:pt x="10883" y="10288"/>
                    <a:pt x="10883" y="10169"/>
                  </a:cubicBezTo>
                  <a:cubicBezTo>
                    <a:pt x="10883" y="10049"/>
                    <a:pt x="10788" y="9954"/>
                    <a:pt x="10669" y="9954"/>
                  </a:cubicBezTo>
                  <a:lnTo>
                    <a:pt x="941" y="9954"/>
                  </a:lnTo>
                  <a:cubicBezTo>
                    <a:pt x="656" y="9954"/>
                    <a:pt x="429" y="9728"/>
                    <a:pt x="429" y="9454"/>
                  </a:cubicBezTo>
                  <a:lnTo>
                    <a:pt x="429" y="8656"/>
                  </a:lnTo>
                  <a:cubicBezTo>
                    <a:pt x="429" y="8621"/>
                    <a:pt x="465" y="8585"/>
                    <a:pt x="501" y="8585"/>
                  </a:cubicBezTo>
                  <a:lnTo>
                    <a:pt x="3084" y="8585"/>
                  </a:lnTo>
                  <a:cubicBezTo>
                    <a:pt x="3204" y="8585"/>
                    <a:pt x="3287" y="8502"/>
                    <a:pt x="3287" y="8383"/>
                  </a:cubicBezTo>
                  <a:cubicBezTo>
                    <a:pt x="3287" y="8264"/>
                    <a:pt x="3204" y="8168"/>
                    <a:pt x="3084" y="8168"/>
                  </a:cubicBezTo>
                  <a:lnTo>
                    <a:pt x="1299" y="8168"/>
                  </a:lnTo>
                  <a:lnTo>
                    <a:pt x="1299" y="667"/>
                  </a:lnTo>
                  <a:cubicBezTo>
                    <a:pt x="1299" y="548"/>
                    <a:pt x="1382" y="465"/>
                    <a:pt x="1501" y="465"/>
                  </a:cubicBezTo>
                  <a:lnTo>
                    <a:pt x="5549" y="465"/>
                  </a:lnTo>
                  <a:lnTo>
                    <a:pt x="2096" y="3918"/>
                  </a:lnTo>
                  <a:cubicBezTo>
                    <a:pt x="1870" y="4132"/>
                    <a:pt x="1870" y="4513"/>
                    <a:pt x="2096" y="4727"/>
                  </a:cubicBezTo>
                  <a:lnTo>
                    <a:pt x="5549" y="8180"/>
                  </a:lnTo>
                  <a:lnTo>
                    <a:pt x="3989" y="8180"/>
                  </a:lnTo>
                  <a:cubicBezTo>
                    <a:pt x="3870" y="8180"/>
                    <a:pt x="3787" y="8275"/>
                    <a:pt x="3787" y="8395"/>
                  </a:cubicBezTo>
                  <a:cubicBezTo>
                    <a:pt x="3787" y="8514"/>
                    <a:pt x="3870" y="8597"/>
                    <a:pt x="3989" y="8597"/>
                  </a:cubicBezTo>
                  <a:lnTo>
                    <a:pt x="5406" y="8597"/>
                  </a:lnTo>
                  <a:lnTo>
                    <a:pt x="5406" y="9002"/>
                  </a:lnTo>
                  <a:cubicBezTo>
                    <a:pt x="5406" y="9287"/>
                    <a:pt x="5632" y="9514"/>
                    <a:pt x="5906" y="9514"/>
                  </a:cubicBezTo>
                  <a:lnTo>
                    <a:pt x="8704" y="9514"/>
                  </a:lnTo>
                  <a:cubicBezTo>
                    <a:pt x="8990" y="9514"/>
                    <a:pt x="9216" y="9287"/>
                    <a:pt x="9216" y="9002"/>
                  </a:cubicBezTo>
                  <a:lnTo>
                    <a:pt x="9216" y="8597"/>
                  </a:lnTo>
                  <a:lnTo>
                    <a:pt x="14145" y="8597"/>
                  </a:lnTo>
                  <a:cubicBezTo>
                    <a:pt x="14181" y="8597"/>
                    <a:pt x="14217" y="8633"/>
                    <a:pt x="14217" y="8680"/>
                  </a:cubicBezTo>
                  <a:lnTo>
                    <a:pt x="14217" y="9466"/>
                  </a:lnTo>
                  <a:cubicBezTo>
                    <a:pt x="14217" y="9752"/>
                    <a:pt x="13991" y="9966"/>
                    <a:pt x="13705" y="9966"/>
                  </a:cubicBezTo>
                  <a:lnTo>
                    <a:pt x="11586" y="9966"/>
                  </a:lnTo>
                  <a:cubicBezTo>
                    <a:pt x="11466" y="9966"/>
                    <a:pt x="11371" y="10061"/>
                    <a:pt x="11371" y="10180"/>
                  </a:cubicBezTo>
                  <a:cubicBezTo>
                    <a:pt x="11371" y="10300"/>
                    <a:pt x="11466" y="10383"/>
                    <a:pt x="11586" y="10383"/>
                  </a:cubicBezTo>
                  <a:lnTo>
                    <a:pt x="13705" y="10383"/>
                  </a:lnTo>
                  <a:cubicBezTo>
                    <a:pt x="14217" y="10383"/>
                    <a:pt x="14645" y="9966"/>
                    <a:pt x="14645" y="9454"/>
                  </a:cubicBezTo>
                  <a:lnTo>
                    <a:pt x="14645" y="8656"/>
                  </a:lnTo>
                  <a:cubicBezTo>
                    <a:pt x="14645" y="8359"/>
                    <a:pt x="14419" y="8144"/>
                    <a:pt x="14145" y="8144"/>
                  </a:cubicBezTo>
                  <a:lnTo>
                    <a:pt x="13788" y="8144"/>
                  </a:lnTo>
                  <a:lnTo>
                    <a:pt x="13788" y="644"/>
                  </a:lnTo>
                  <a:cubicBezTo>
                    <a:pt x="13788" y="286"/>
                    <a:pt x="13502" y="1"/>
                    <a:pt x="13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1514114" y="2458364"/>
              <a:ext cx="116975" cy="100291"/>
            </a:xfrm>
            <a:custGeom>
              <a:rect b="b" l="l" r="r" t="t"/>
              <a:pathLst>
                <a:path extrusionOk="0" h="3216" w="3751">
                  <a:moveTo>
                    <a:pt x="1881" y="548"/>
                  </a:moveTo>
                  <a:cubicBezTo>
                    <a:pt x="2167" y="548"/>
                    <a:pt x="2405" y="727"/>
                    <a:pt x="2488" y="977"/>
                  </a:cubicBezTo>
                  <a:lnTo>
                    <a:pt x="1286" y="977"/>
                  </a:lnTo>
                  <a:cubicBezTo>
                    <a:pt x="1369" y="727"/>
                    <a:pt x="1607" y="548"/>
                    <a:pt x="1881" y="548"/>
                  </a:cubicBezTo>
                  <a:close/>
                  <a:moveTo>
                    <a:pt x="1667" y="1394"/>
                  </a:moveTo>
                  <a:lnTo>
                    <a:pt x="1667" y="2525"/>
                  </a:lnTo>
                  <a:cubicBezTo>
                    <a:pt x="1417" y="2453"/>
                    <a:pt x="1238" y="2215"/>
                    <a:pt x="1238" y="1929"/>
                  </a:cubicBezTo>
                  <a:lnTo>
                    <a:pt x="1238" y="1394"/>
                  </a:lnTo>
                  <a:close/>
                  <a:moveTo>
                    <a:pt x="2536" y="1417"/>
                  </a:moveTo>
                  <a:lnTo>
                    <a:pt x="2536" y="1953"/>
                  </a:lnTo>
                  <a:cubicBezTo>
                    <a:pt x="2524" y="2215"/>
                    <a:pt x="2346" y="2453"/>
                    <a:pt x="2107" y="2548"/>
                  </a:cubicBezTo>
                  <a:lnTo>
                    <a:pt x="2107" y="1417"/>
                  </a:lnTo>
                  <a:close/>
                  <a:moveTo>
                    <a:pt x="583" y="1"/>
                  </a:moveTo>
                  <a:cubicBezTo>
                    <a:pt x="464" y="1"/>
                    <a:pt x="381" y="84"/>
                    <a:pt x="381" y="203"/>
                  </a:cubicBezTo>
                  <a:lnTo>
                    <a:pt x="381" y="643"/>
                  </a:lnTo>
                  <a:cubicBezTo>
                    <a:pt x="381" y="834"/>
                    <a:pt x="476" y="1013"/>
                    <a:pt x="655" y="1084"/>
                  </a:cubicBezTo>
                  <a:lnTo>
                    <a:pt x="833" y="1179"/>
                  </a:lnTo>
                  <a:lnTo>
                    <a:pt x="833" y="1203"/>
                  </a:lnTo>
                  <a:lnTo>
                    <a:pt x="833" y="1394"/>
                  </a:lnTo>
                  <a:lnTo>
                    <a:pt x="238" y="1394"/>
                  </a:lnTo>
                  <a:cubicBezTo>
                    <a:pt x="119" y="1394"/>
                    <a:pt x="36" y="1489"/>
                    <a:pt x="36" y="1608"/>
                  </a:cubicBezTo>
                  <a:cubicBezTo>
                    <a:pt x="0" y="1727"/>
                    <a:pt x="95" y="1810"/>
                    <a:pt x="214" y="1810"/>
                  </a:cubicBezTo>
                  <a:lnTo>
                    <a:pt x="810" y="1810"/>
                  </a:lnTo>
                  <a:lnTo>
                    <a:pt x="810" y="1929"/>
                  </a:lnTo>
                  <a:lnTo>
                    <a:pt x="810" y="2036"/>
                  </a:lnTo>
                  <a:lnTo>
                    <a:pt x="631" y="2132"/>
                  </a:lnTo>
                  <a:cubicBezTo>
                    <a:pt x="464" y="2215"/>
                    <a:pt x="345" y="2382"/>
                    <a:pt x="345" y="2572"/>
                  </a:cubicBezTo>
                  <a:lnTo>
                    <a:pt x="345" y="3001"/>
                  </a:lnTo>
                  <a:cubicBezTo>
                    <a:pt x="345" y="3120"/>
                    <a:pt x="441" y="3215"/>
                    <a:pt x="560" y="3215"/>
                  </a:cubicBezTo>
                  <a:cubicBezTo>
                    <a:pt x="679" y="3215"/>
                    <a:pt x="762" y="3120"/>
                    <a:pt x="762" y="3001"/>
                  </a:cubicBezTo>
                  <a:lnTo>
                    <a:pt x="762" y="2572"/>
                  </a:lnTo>
                  <a:cubicBezTo>
                    <a:pt x="762" y="2548"/>
                    <a:pt x="774" y="2513"/>
                    <a:pt x="810" y="2513"/>
                  </a:cubicBezTo>
                  <a:lnTo>
                    <a:pt x="941" y="2453"/>
                  </a:lnTo>
                  <a:cubicBezTo>
                    <a:pt x="1119" y="2787"/>
                    <a:pt x="1476" y="3001"/>
                    <a:pt x="1881" y="3001"/>
                  </a:cubicBezTo>
                  <a:cubicBezTo>
                    <a:pt x="2286" y="3001"/>
                    <a:pt x="2619" y="2787"/>
                    <a:pt x="2822" y="2453"/>
                  </a:cubicBezTo>
                  <a:lnTo>
                    <a:pt x="2953" y="2513"/>
                  </a:lnTo>
                  <a:cubicBezTo>
                    <a:pt x="2977" y="2525"/>
                    <a:pt x="3000" y="2548"/>
                    <a:pt x="3000" y="2572"/>
                  </a:cubicBezTo>
                  <a:lnTo>
                    <a:pt x="3000" y="3001"/>
                  </a:lnTo>
                  <a:cubicBezTo>
                    <a:pt x="3000" y="3120"/>
                    <a:pt x="3084" y="3215"/>
                    <a:pt x="3203" y="3215"/>
                  </a:cubicBezTo>
                  <a:cubicBezTo>
                    <a:pt x="3322" y="3215"/>
                    <a:pt x="3417" y="3120"/>
                    <a:pt x="3417" y="3001"/>
                  </a:cubicBezTo>
                  <a:lnTo>
                    <a:pt x="3417" y="2572"/>
                  </a:lnTo>
                  <a:cubicBezTo>
                    <a:pt x="3417" y="2382"/>
                    <a:pt x="3310" y="2203"/>
                    <a:pt x="3131" y="2132"/>
                  </a:cubicBezTo>
                  <a:lnTo>
                    <a:pt x="2953" y="2036"/>
                  </a:lnTo>
                  <a:lnTo>
                    <a:pt x="2953" y="1929"/>
                  </a:lnTo>
                  <a:lnTo>
                    <a:pt x="2953" y="1810"/>
                  </a:lnTo>
                  <a:lnTo>
                    <a:pt x="3548" y="1810"/>
                  </a:lnTo>
                  <a:cubicBezTo>
                    <a:pt x="3667" y="1810"/>
                    <a:pt x="3750" y="1727"/>
                    <a:pt x="3750" y="1608"/>
                  </a:cubicBezTo>
                  <a:cubicBezTo>
                    <a:pt x="3750" y="1489"/>
                    <a:pt x="3667" y="1394"/>
                    <a:pt x="3548" y="1394"/>
                  </a:cubicBezTo>
                  <a:lnTo>
                    <a:pt x="2953" y="1394"/>
                  </a:lnTo>
                  <a:lnTo>
                    <a:pt x="2953" y="1203"/>
                  </a:lnTo>
                  <a:lnTo>
                    <a:pt x="2953" y="1179"/>
                  </a:lnTo>
                  <a:lnTo>
                    <a:pt x="3131" y="1084"/>
                  </a:lnTo>
                  <a:cubicBezTo>
                    <a:pt x="3298" y="1001"/>
                    <a:pt x="3417" y="834"/>
                    <a:pt x="3417" y="643"/>
                  </a:cubicBezTo>
                  <a:lnTo>
                    <a:pt x="3417" y="203"/>
                  </a:lnTo>
                  <a:cubicBezTo>
                    <a:pt x="3417" y="84"/>
                    <a:pt x="3322" y="1"/>
                    <a:pt x="3203" y="1"/>
                  </a:cubicBezTo>
                  <a:cubicBezTo>
                    <a:pt x="3084" y="1"/>
                    <a:pt x="3000" y="84"/>
                    <a:pt x="3000" y="203"/>
                  </a:cubicBezTo>
                  <a:lnTo>
                    <a:pt x="3000" y="643"/>
                  </a:lnTo>
                  <a:cubicBezTo>
                    <a:pt x="3000" y="667"/>
                    <a:pt x="2977" y="703"/>
                    <a:pt x="2953" y="703"/>
                  </a:cubicBezTo>
                  <a:lnTo>
                    <a:pt x="2858" y="739"/>
                  </a:lnTo>
                  <a:cubicBezTo>
                    <a:pt x="2679" y="382"/>
                    <a:pt x="2322" y="131"/>
                    <a:pt x="1893" y="131"/>
                  </a:cubicBezTo>
                  <a:cubicBezTo>
                    <a:pt x="1464" y="131"/>
                    <a:pt x="1107" y="382"/>
                    <a:pt x="929" y="739"/>
                  </a:cubicBezTo>
                  <a:lnTo>
                    <a:pt x="833" y="703"/>
                  </a:lnTo>
                  <a:cubicBezTo>
                    <a:pt x="810" y="679"/>
                    <a:pt x="798" y="667"/>
                    <a:pt x="798" y="643"/>
                  </a:cubicBezTo>
                  <a:lnTo>
                    <a:pt x="798" y="203"/>
                  </a:lnTo>
                  <a:cubicBezTo>
                    <a:pt x="798" y="84"/>
                    <a:pt x="702" y="1"/>
                    <a:pt x="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3">
            <a:alphaModFix/>
          </a:blip>
          <a:srcRect b="0" l="0" r="0" t="32564"/>
          <a:stretch/>
        </p:blipFill>
        <p:spPr>
          <a:xfrm rot="10800000">
            <a:off x="0" y="-407100"/>
            <a:ext cx="9144003" cy="3468499"/>
          </a:xfrm>
          <a:prstGeom prst="rect">
            <a:avLst/>
          </a:prstGeom>
          <a:noFill/>
          <a:ln>
            <a:noFill/>
          </a:ln>
        </p:spPr>
      </p:pic>
      <p:sp>
        <p:nvSpPr>
          <p:cNvPr id="202" name="Google Shape;202;p34"/>
          <p:cNvSpPr txBox="1"/>
          <p:nvPr>
            <p:ph type="title"/>
          </p:nvPr>
        </p:nvSpPr>
        <p:spPr>
          <a:xfrm>
            <a:off x="2804200" y="1159225"/>
            <a:ext cx="3823500" cy="16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203" name="Google Shape;203;p34"/>
          <p:cNvSpPr txBox="1"/>
          <p:nvPr>
            <p:ph idx="1" type="subTitle"/>
          </p:nvPr>
        </p:nvSpPr>
        <p:spPr>
          <a:xfrm>
            <a:off x="2224750" y="3212325"/>
            <a:ext cx="4872900" cy="5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Bypass Insecure CAPTCHA in DVWA using Burpsuite </a:t>
            </a:r>
            <a:endParaRPr/>
          </a:p>
        </p:txBody>
      </p:sp>
      <p:sp>
        <p:nvSpPr>
          <p:cNvPr id="204" name="Google Shape;204;p34"/>
          <p:cNvSpPr/>
          <p:nvPr/>
        </p:nvSpPr>
        <p:spPr>
          <a:xfrm flipH="1" rot="8100000">
            <a:off x="-2116580" y="-3398252"/>
            <a:ext cx="5215162" cy="5113388"/>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rot="-8100000">
            <a:off x="6068320" y="-3398252"/>
            <a:ext cx="5215162" cy="5113388"/>
          </a:xfrm>
          <a:custGeom>
            <a:rect b="b" l="l" r="r" t="t"/>
            <a:pathLst>
              <a:path extrusionOk="0" h="154948" w="158032">
                <a:moveTo>
                  <a:pt x="68675" y="14585"/>
                </a:moveTo>
                <a:cubicBezTo>
                  <a:pt x="68973" y="14585"/>
                  <a:pt x="69211" y="14823"/>
                  <a:pt x="69211" y="15121"/>
                </a:cubicBezTo>
                <a:cubicBezTo>
                  <a:pt x="69211" y="15419"/>
                  <a:pt x="68973" y="15657"/>
                  <a:pt x="68675" y="15657"/>
                </a:cubicBezTo>
                <a:cubicBezTo>
                  <a:pt x="68378" y="15645"/>
                  <a:pt x="68140" y="15407"/>
                  <a:pt x="68140" y="15121"/>
                </a:cubicBezTo>
                <a:cubicBezTo>
                  <a:pt x="68140" y="14823"/>
                  <a:pt x="68378" y="14585"/>
                  <a:pt x="68675" y="14585"/>
                </a:cubicBezTo>
                <a:close/>
                <a:moveTo>
                  <a:pt x="76950" y="17931"/>
                </a:moveTo>
                <a:cubicBezTo>
                  <a:pt x="77248" y="17943"/>
                  <a:pt x="77486" y="18181"/>
                  <a:pt x="77486" y="18467"/>
                </a:cubicBezTo>
                <a:cubicBezTo>
                  <a:pt x="77486" y="18764"/>
                  <a:pt x="77248" y="19002"/>
                  <a:pt x="76950" y="19002"/>
                </a:cubicBezTo>
                <a:cubicBezTo>
                  <a:pt x="76653" y="19002"/>
                  <a:pt x="76414" y="18764"/>
                  <a:pt x="76414" y="18467"/>
                </a:cubicBezTo>
                <a:cubicBezTo>
                  <a:pt x="76414" y="18169"/>
                  <a:pt x="76653" y="17931"/>
                  <a:pt x="76950" y="17931"/>
                </a:cubicBezTo>
                <a:close/>
                <a:moveTo>
                  <a:pt x="76950" y="17645"/>
                </a:moveTo>
                <a:cubicBezTo>
                  <a:pt x="76498" y="17657"/>
                  <a:pt x="76129" y="18026"/>
                  <a:pt x="76129" y="18467"/>
                </a:cubicBezTo>
                <a:cubicBezTo>
                  <a:pt x="76129" y="18919"/>
                  <a:pt x="76498" y="19288"/>
                  <a:pt x="76950" y="19288"/>
                </a:cubicBezTo>
                <a:cubicBezTo>
                  <a:pt x="77391" y="19288"/>
                  <a:pt x="77760" y="18919"/>
                  <a:pt x="77760" y="18467"/>
                </a:cubicBezTo>
                <a:cubicBezTo>
                  <a:pt x="77760" y="18026"/>
                  <a:pt x="77391" y="17645"/>
                  <a:pt x="76950" y="17645"/>
                </a:cubicBezTo>
                <a:close/>
                <a:moveTo>
                  <a:pt x="70938" y="19217"/>
                </a:moveTo>
                <a:cubicBezTo>
                  <a:pt x="71235" y="19217"/>
                  <a:pt x="71473" y="19443"/>
                  <a:pt x="71473" y="19741"/>
                </a:cubicBezTo>
                <a:cubicBezTo>
                  <a:pt x="71473" y="20038"/>
                  <a:pt x="71235" y="20276"/>
                  <a:pt x="70938" y="20276"/>
                </a:cubicBezTo>
                <a:cubicBezTo>
                  <a:pt x="70931" y="20277"/>
                  <a:pt x="70924" y="20277"/>
                  <a:pt x="70917" y="20277"/>
                </a:cubicBezTo>
                <a:cubicBezTo>
                  <a:pt x="70629" y="20277"/>
                  <a:pt x="70402" y="20031"/>
                  <a:pt x="70402" y="19741"/>
                </a:cubicBezTo>
                <a:cubicBezTo>
                  <a:pt x="70402" y="19443"/>
                  <a:pt x="70640" y="19217"/>
                  <a:pt x="70938" y="19217"/>
                </a:cubicBezTo>
                <a:close/>
                <a:moveTo>
                  <a:pt x="76950" y="20884"/>
                </a:moveTo>
                <a:cubicBezTo>
                  <a:pt x="77248" y="20884"/>
                  <a:pt x="77486" y="21134"/>
                  <a:pt x="77486" y="21419"/>
                </a:cubicBezTo>
                <a:cubicBezTo>
                  <a:pt x="77486" y="21717"/>
                  <a:pt x="77248" y="21955"/>
                  <a:pt x="76950" y="21955"/>
                </a:cubicBezTo>
                <a:cubicBezTo>
                  <a:pt x="76653" y="21955"/>
                  <a:pt x="76414" y="21717"/>
                  <a:pt x="76414" y="21419"/>
                </a:cubicBezTo>
                <a:cubicBezTo>
                  <a:pt x="76414" y="21122"/>
                  <a:pt x="76653" y="20884"/>
                  <a:pt x="76950" y="20884"/>
                </a:cubicBezTo>
                <a:close/>
                <a:moveTo>
                  <a:pt x="76950" y="20598"/>
                </a:moveTo>
                <a:cubicBezTo>
                  <a:pt x="76498" y="20598"/>
                  <a:pt x="76129" y="20967"/>
                  <a:pt x="76129" y="21419"/>
                </a:cubicBezTo>
                <a:cubicBezTo>
                  <a:pt x="76129" y="21860"/>
                  <a:pt x="76498" y="22229"/>
                  <a:pt x="76950" y="22229"/>
                </a:cubicBezTo>
                <a:cubicBezTo>
                  <a:pt x="77391" y="22229"/>
                  <a:pt x="77760" y="21860"/>
                  <a:pt x="77760" y="21419"/>
                </a:cubicBezTo>
                <a:cubicBezTo>
                  <a:pt x="77760" y="20967"/>
                  <a:pt x="77391" y="20598"/>
                  <a:pt x="76950" y="20598"/>
                </a:cubicBezTo>
                <a:close/>
                <a:moveTo>
                  <a:pt x="32385" y="24158"/>
                </a:moveTo>
                <a:cubicBezTo>
                  <a:pt x="32683" y="24158"/>
                  <a:pt x="32921" y="24396"/>
                  <a:pt x="32921" y="24694"/>
                </a:cubicBezTo>
                <a:cubicBezTo>
                  <a:pt x="32921" y="24991"/>
                  <a:pt x="32683" y="25229"/>
                  <a:pt x="32385" y="25229"/>
                </a:cubicBezTo>
                <a:cubicBezTo>
                  <a:pt x="32087" y="25229"/>
                  <a:pt x="31849" y="24991"/>
                  <a:pt x="31849" y="24694"/>
                </a:cubicBezTo>
                <a:cubicBezTo>
                  <a:pt x="31849" y="24396"/>
                  <a:pt x="32087" y="24158"/>
                  <a:pt x="32385" y="24158"/>
                </a:cubicBezTo>
                <a:close/>
                <a:moveTo>
                  <a:pt x="34647" y="24158"/>
                </a:moveTo>
                <a:cubicBezTo>
                  <a:pt x="34945" y="24158"/>
                  <a:pt x="35183" y="24396"/>
                  <a:pt x="35183" y="24694"/>
                </a:cubicBezTo>
                <a:cubicBezTo>
                  <a:pt x="35183" y="24991"/>
                  <a:pt x="34945" y="25229"/>
                  <a:pt x="34647" y="25229"/>
                </a:cubicBezTo>
                <a:cubicBezTo>
                  <a:pt x="34350" y="25229"/>
                  <a:pt x="34112" y="24991"/>
                  <a:pt x="34112" y="24694"/>
                </a:cubicBezTo>
                <a:cubicBezTo>
                  <a:pt x="34112" y="24396"/>
                  <a:pt x="34350" y="24158"/>
                  <a:pt x="34647" y="24158"/>
                </a:cubicBezTo>
                <a:close/>
                <a:moveTo>
                  <a:pt x="36909" y="24158"/>
                </a:moveTo>
                <a:cubicBezTo>
                  <a:pt x="37207" y="24158"/>
                  <a:pt x="37445" y="24396"/>
                  <a:pt x="37445" y="24694"/>
                </a:cubicBezTo>
                <a:cubicBezTo>
                  <a:pt x="37445" y="24991"/>
                  <a:pt x="37207" y="25229"/>
                  <a:pt x="36909" y="25229"/>
                </a:cubicBezTo>
                <a:cubicBezTo>
                  <a:pt x="36612" y="25229"/>
                  <a:pt x="36374" y="24991"/>
                  <a:pt x="36374" y="24694"/>
                </a:cubicBezTo>
                <a:cubicBezTo>
                  <a:pt x="36374" y="24396"/>
                  <a:pt x="36612" y="24158"/>
                  <a:pt x="36909" y="24158"/>
                </a:cubicBezTo>
                <a:close/>
                <a:moveTo>
                  <a:pt x="76950" y="23455"/>
                </a:moveTo>
                <a:cubicBezTo>
                  <a:pt x="76426" y="23455"/>
                  <a:pt x="75998" y="23884"/>
                  <a:pt x="75998" y="24408"/>
                </a:cubicBezTo>
                <a:cubicBezTo>
                  <a:pt x="75998" y="24932"/>
                  <a:pt x="76426" y="25360"/>
                  <a:pt x="76950" y="25360"/>
                </a:cubicBezTo>
                <a:cubicBezTo>
                  <a:pt x="77462" y="25360"/>
                  <a:pt x="77903" y="24932"/>
                  <a:pt x="77903" y="24408"/>
                </a:cubicBezTo>
                <a:cubicBezTo>
                  <a:pt x="77903" y="23884"/>
                  <a:pt x="77462" y="23455"/>
                  <a:pt x="76950" y="23455"/>
                </a:cubicBezTo>
                <a:close/>
                <a:moveTo>
                  <a:pt x="59412" y="26277"/>
                </a:moveTo>
                <a:cubicBezTo>
                  <a:pt x="59710" y="26277"/>
                  <a:pt x="59948" y="26515"/>
                  <a:pt x="59948" y="26813"/>
                </a:cubicBezTo>
                <a:cubicBezTo>
                  <a:pt x="59948" y="27111"/>
                  <a:pt x="59710" y="27349"/>
                  <a:pt x="59412" y="27349"/>
                </a:cubicBezTo>
                <a:cubicBezTo>
                  <a:pt x="59115" y="27337"/>
                  <a:pt x="58877" y="27099"/>
                  <a:pt x="58877" y="26813"/>
                </a:cubicBezTo>
                <a:cubicBezTo>
                  <a:pt x="58877" y="26515"/>
                  <a:pt x="59115" y="26277"/>
                  <a:pt x="59412" y="26277"/>
                </a:cubicBezTo>
                <a:close/>
                <a:moveTo>
                  <a:pt x="41660" y="28182"/>
                </a:moveTo>
                <a:cubicBezTo>
                  <a:pt x="41958" y="28182"/>
                  <a:pt x="42196" y="28420"/>
                  <a:pt x="42196" y="28718"/>
                </a:cubicBezTo>
                <a:cubicBezTo>
                  <a:pt x="42196" y="29016"/>
                  <a:pt x="41958" y="29254"/>
                  <a:pt x="41660" y="29254"/>
                </a:cubicBezTo>
                <a:cubicBezTo>
                  <a:pt x="41362" y="29254"/>
                  <a:pt x="41124" y="29016"/>
                  <a:pt x="41124" y="28718"/>
                </a:cubicBezTo>
                <a:cubicBezTo>
                  <a:pt x="41124" y="28420"/>
                  <a:pt x="41362" y="28182"/>
                  <a:pt x="41660" y="28182"/>
                </a:cubicBezTo>
                <a:close/>
                <a:moveTo>
                  <a:pt x="44327" y="32635"/>
                </a:moveTo>
                <a:cubicBezTo>
                  <a:pt x="44625" y="32635"/>
                  <a:pt x="44863" y="32873"/>
                  <a:pt x="44863" y="33171"/>
                </a:cubicBezTo>
                <a:cubicBezTo>
                  <a:pt x="44863" y="33469"/>
                  <a:pt x="44625" y="33707"/>
                  <a:pt x="44327" y="33707"/>
                </a:cubicBezTo>
                <a:cubicBezTo>
                  <a:pt x="44029" y="33707"/>
                  <a:pt x="43791" y="33469"/>
                  <a:pt x="43791" y="33171"/>
                </a:cubicBezTo>
                <a:cubicBezTo>
                  <a:pt x="43791" y="32873"/>
                  <a:pt x="44029" y="32635"/>
                  <a:pt x="44327" y="32635"/>
                </a:cubicBezTo>
                <a:close/>
                <a:moveTo>
                  <a:pt x="88690" y="33504"/>
                </a:moveTo>
                <a:cubicBezTo>
                  <a:pt x="88987" y="33504"/>
                  <a:pt x="89226" y="33742"/>
                  <a:pt x="89226" y="34040"/>
                </a:cubicBezTo>
                <a:cubicBezTo>
                  <a:pt x="89226" y="34338"/>
                  <a:pt x="88987" y="34576"/>
                  <a:pt x="88690" y="34576"/>
                </a:cubicBezTo>
                <a:cubicBezTo>
                  <a:pt x="88392" y="34552"/>
                  <a:pt x="88154" y="34314"/>
                  <a:pt x="88154" y="34040"/>
                </a:cubicBezTo>
                <a:cubicBezTo>
                  <a:pt x="88154" y="33742"/>
                  <a:pt x="88392" y="33504"/>
                  <a:pt x="88690" y="33504"/>
                </a:cubicBezTo>
                <a:close/>
                <a:moveTo>
                  <a:pt x="115896" y="33980"/>
                </a:moveTo>
                <a:cubicBezTo>
                  <a:pt x="116193" y="33980"/>
                  <a:pt x="116431" y="34219"/>
                  <a:pt x="116431" y="34516"/>
                </a:cubicBezTo>
                <a:cubicBezTo>
                  <a:pt x="116431" y="34814"/>
                  <a:pt x="116193" y="35052"/>
                  <a:pt x="115896" y="35052"/>
                </a:cubicBezTo>
                <a:cubicBezTo>
                  <a:pt x="115598" y="35052"/>
                  <a:pt x="115360" y="34814"/>
                  <a:pt x="115360" y="34516"/>
                </a:cubicBezTo>
                <a:cubicBezTo>
                  <a:pt x="115360" y="34219"/>
                  <a:pt x="115598" y="33980"/>
                  <a:pt x="115896" y="33980"/>
                </a:cubicBezTo>
                <a:close/>
                <a:moveTo>
                  <a:pt x="87213" y="34969"/>
                </a:moveTo>
                <a:cubicBezTo>
                  <a:pt x="87511" y="34969"/>
                  <a:pt x="87749" y="35207"/>
                  <a:pt x="87749" y="35504"/>
                </a:cubicBezTo>
                <a:cubicBezTo>
                  <a:pt x="87749" y="35802"/>
                  <a:pt x="87511" y="36040"/>
                  <a:pt x="87213" y="36040"/>
                </a:cubicBezTo>
                <a:cubicBezTo>
                  <a:pt x="86916" y="36040"/>
                  <a:pt x="86678" y="35802"/>
                  <a:pt x="86678" y="35504"/>
                </a:cubicBezTo>
                <a:cubicBezTo>
                  <a:pt x="86678" y="35207"/>
                  <a:pt x="86916" y="34969"/>
                  <a:pt x="87213" y="34969"/>
                </a:cubicBezTo>
                <a:close/>
                <a:moveTo>
                  <a:pt x="123099" y="34993"/>
                </a:moveTo>
                <a:cubicBezTo>
                  <a:pt x="123396" y="34993"/>
                  <a:pt x="123635" y="35231"/>
                  <a:pt x="123635" y="35528"/>
                </a:cubicBezTo>
                <a:cubicBezTo>
                  <a:pt x="123635" y="35826"/>
                  <a:pt x="123396" y="36064"/>
                  <a:pt x="123099" y="36064"/>
                </a:cubicBezTo>
                <a:cubicBezTo>
                  <a:pt x="122801" y="36064"/>
                  <a:pt x="122563" y="35826"/>
                  <a:pt x="122563" y="35528"/>
                </a:cubicBezTo>
                <a:cubicBezTo>
                  <a:pt x="122563" y="35231"/>
                  <a:pt x="122801" y="34993"/>
                  <a:pt x="123099" y="34993"/>
                </a:cubicBezTo>
                <a:close/>
                <a:moveTo>
                  <a:pt x="123111" y="34707"/>
                </a:moveTo>
                <a:cubicBezTo>
                  <a:pt x="122670" y="34707"/>
                  <a:pt x="122289" y="35076"/>
                  <a:pt x="122289" y="35528"/>
                </a:cubicBezTo>
                <a:cubicBezTo>
                  <a:pt x="122289" y="35969"/>
                  <a:pt x="122670" y="36338"/>
                  <a:pt x="123111" y="36338"/>
                </a:cubicBezTo>
                <a:cubicBezTo>
                  <a:pt x="123563" y="36338"/>
                  <a:pt x="123932" y="35969"/>
                  <a:pt x="123932" y="35528"/>
                </a:cubicBezTo>
                <a:cubicBezTo>
                  <a:pt x="123932" y="35076"/>
                  <a:pt x="123563" y="34707"/>
                  <a:pt x="123111" y="34707"/>
                </a:cubicBezTo>
                <a:close/>
                <a:moveTo>
                  <a:pt x="79117" y="37100"/>
                </a:moveTo>
                <a:cubicBezTo>
                  <a:pt x="79415" y="37100"/>
                  <a:pt x="79653" y="37338"/>
                  <a:pt x="79653" y="37636"/>
                </a:cubicBezTo>
                <a:cubicBezTo>
                  <a:pt x="79653" y="37933"/>
                  <a:pt x="79415" y="38171"/>
                  <a:pt x="79117" y="38171"/>
                </a:cubicBezTo>
                <a:cubicBezTo>
                  <a:pt x="78819" y="38171"/>
                  <a:pt x="78581" y="37933"/>
                  <a:pt x="78581" y="37636"/>
                </a:cubicBezTo>
                <a:cubicBezTo>
                  <a:pt x="78581" y="37338"/>
                  <a:pt x="78819" y="37100"/>
                  <a:pt x="79117" y="37100"/>
                </a:cubicBezTo>
                <a:close/>
                <a:moveTo>
                  <a:pt x="125361" y="36838"/>
                </a:moveTo>
                <a:cubicBezTo>
                  <a:pt x="124837" y="36838"/>
                  <a:pt x="124409" y="37255"/>
                  <a:pt x="124409" y="37779"/>
                </a:cubicBezTo>
                <a:cubicBezTo>
                  <a:pt x="124409" y="38302"/>
                  <a:pt x="124837" y="38731"/>
                  <a:pt x="125361" y="38731"/>
                </a:cubicBezTo>
                <a:cubicBezTo>
                  <a:pt x="125885" y="38731"/>
                  <a:pt x="126314" y="38302"/>
                  <a:pt x="126314" y="37779"/>
                </a:cubicBezTo>
                <a:cubicBezTo>
                  <a:pt x="126314" y="37267"/>
                  <a:pt x="125885" y="36838"/>
                  <a:pt x="125361" y="36838"/>
                </a:cubicBezTo>
                <a:close/>
                <a:moveTo>
                  <a:pt x="105204" y="39303"/>
                </a:moveTo>
                <a:cubicBezTo>
                  <a:pt x="105501" y="39303"/>
                  <a:pt x="105740" y="39541"/>
                  <a:pt x="105740" y="39838"/>
                </a:cubicBezTo>
                <a:cubicBezTo>
                  <a:pt x="105740" y="40136"/>
                  <a:pt x="105501" y="40374"/>
                  <a:pt x="105204" y="40374"/>
                </a:cubicBezTo>
                <a:cubicBezTo>
                  <a:pt x="104906" y="40374"/>
                  <a:pt x="104668" y="40136"/>
                  <a:pt x="104668" y="39838"/>
                </a:cubicBezTo>
                <a:cubicBezTo>
                  <a:pt x="104668" y="39541"/>
                  <a:pt x="104906" y="39303"/>
                  <a:pt x="105204" y="39303"/>
                </a:cubicBezTo>
                <a:close/>
                <a:moveTo>
                  <a:pt x="127611" y="39517"/>
                </a:moveTo>
                <a:cubicBezTo>
                  <a:pt x="127909" y="39517"/>
                  <a:pt x="128147" y="39767"/>
                  <a:pt x="128147" y="40053"/>
                </a:cubicBezTo>
                <a:cubicBezTo>
                  <a:pt x="128147" y="40350"/>
                  <a:pt x="127909" y="40588"/>
                  <a:pt x="127611" y="40588"/>
                </a:cubicBezTo>
                <a:cubicBezTo>
                  <a:pt x="127314" y="40588"/>
                  <a:pt x="127076" y="40350"/>
                  <a:pt x="127076" y="40053"/>
                </a:cubicBezTo>
                <a:cubicBezTo>
                  <a:pt x="127076" y="39755"/>
                  <a:pt x="127314" y="39517"/>
                  <a:pt x="127611" y="39517"/>
                </a:cubicBezTo>
                <a:close/>
                <a:moveTo>
                  <a:pt x="127623" y="39231"/>
                </a:moveTo>
                <a:cubicBezTo>
                  <a:pt x="127159" y="39231"/>
                  <a:pt x="126802" y="39600"/>
                  <a:pt x="126802" y="40053"/>
                </a:cubicBezTo>
                <a:cubicBezTo>
                  <a:pt x="126802" y="40493"/>
                  <a:pt x="127171" y="40862"/>
                  <a:pt x="127623" y="40862"/>
                </a:cubicBezTo>
                <a:cubicBezTo>
                  <a:pt x="128064" y="40862"/>
                  <a:pt x="128445" y="40493"/>
                  <a:pt x="128445" y="40053"/>
                </a:cubicBezTo>
                <a:cubicBezTo>
                  <a:pt x="128445" y="39600"/>
                  <a:pt x="128064" y="39231"/>
                  <a:pt x="127623" y="39231"/>
                </a:cubicBezTo>
                <a:close/>
                <a:moveTo>
                  <a:pt x="84427" y="41148"/>
                </a:moveTo>
                <a:cubicBezTo>
                  <a:pt x="84725" y="41148"/>
                  <a:pt x="84963" y="41386"/>
                  <a:pt x="84963" y="41684"/>
                </a:cubicBezTo>
                <a:cubicBezTo>
                  <a:pt x="84963" y="41981"/>
                  <a:pt x="84725" y="42220"/>
                  <a:pt x="84427" y="42220"/>
                </a:cubicBezTo>
                <a:cubicBezTo>
                  <a:pt x="84130" y="42220"/>
                  <a:pt x="83892" y="41970"/>
                  <a:pt x="83892" y="41684"/>
                </a:cubicBezTo>
                <a:cubicBezTo>
                  <a:pt x="83892" y="41386"/>
                  <a:pt x="84130" y="41148"/>
                  <a:pt x="84427" y="41148"/>
                </a:cubicBezTo>
                <a:close/>
                <a:moveTo>
                  <a:pt x="66735" y="42589"/>
                </a:moveTo>
                <a:cubicBezTo>
                  <a:pt x="67032" y="42589"/>
                  <a:pt x="67270" y="42827"/>
                  <a:pt x="67270" y="43124"/>
                </a:cubicBezTo>
                <a:cubicBezTo>
                  <a:pt x="67270" y="43422"/>
                  <a:pt x="67032" y="43660"/>
                  <a:pt x="66735" y="43660"/>
                </a:cubicBezTo>
                <a:cubicBezTo>
                  <a:pt x="66437" y="43660"/>
                  <a:pt x="66199" y="43422"/>
                  <a:pt x="66199" y="43124"/>
                </a:cubicBezTo>
                <a:cubicBezTo>
                  <a:pt x="66199" y="42827"/>
                  <a:pt x="66437" y="42589"/>
                  <a:pt x="66735" y="42589"/>
                </a:cubicBezTo>
                <a:close/>
                <a:moveTo>
                  <a:pt x="68675" y="14299"/>
                </a:moveTo>
                <a:cubicBezTo>
                  <a:pt x="68223" y="14299"/>
                  <a:pt x="67854" y="14669"/>
                  <a:pt x="67854" y="15121"/>
                </a:cubicBezTo>
                <a:cubicBezTo>
                  <a:pt x="67854" y="15526"/>
                  <a:pt x="68151" y="15847"/>
                  <a:pt x="68521" y="15919"/>
                </a:cubicBezTo>
                <a:lnTo>
                  <a:pt x="68521" y="35076"/>
                </a:lnTo>
                <a:lnTo>
                  <a:pt x="66604" y="37017"/>
                </a:lnTo>
                <a:lnTo>
                  <a:pt x="66604" y="42327"/>
                </a:lnTo>
                <a:cubicBezTo>
                  <a:pt x="66211" y="42398"/>
                  <a:pt x="65937" y="42720"/>
                  <a:pt x="65937" y="43124"/>
                </a:cubicBezTo>
                <a:cubicBezTo>
                  <a:pt x="65937" y="43577"/>
                  <a:pt x="66306" y="43946"/>
                  <a:pt x="66747" y="43946"/>
                </a:cubicBezTo>
                <a:cubicBezTo>
                  <a:pt x="67199" y="43946"/>
                  <a:pt x="67568" y="43577"/>
                  <a:pt x="67568" y="43124"/>
                </a:cubicBezTo>
                <a:cubicBezTo>
                  <a:pt x="67568" y="42720"/>
                  <a:pt x="67270" y="42398"/>
                  <a:pt x="66901" y="42327"/>
                </a:cubicBezTo>
                <a:lnTo>
                  <a:pt x="66901" y="37136"/>
                </a:lnTo>
                <a:lnTo>
                  <a:pt x="68818" y="35195"/>
                </a:lnTo>
                <a:lnTo>
                  <a:pt x="68818" y="15919"/>
                </a:lnTo>
                <a:cubicBezTo>
                  <a:pt x="69187" y="15847"/>
                  <a:pt x="69485" y="15526"/>
                  <a:pt x="69485" y="15121"/>
                </a:cubicBezTo>
                <a:cubicBezTo>
                  <a:pt x="69485" y="14669"/>
                  <a:pt x="69116" y="14299"/>
                  <a:pt x="68675" y="14299"/>
                </a:cubicBezTo>
                <a:close/>
                <a:moveTo>
                  <a:pt x="62377" y="43267"/>
                </a:moveTo>
                <a:cubicBezTo>
                  <a:pt x="62675" y="43267"/>
                  <a:pt x="62913" y="43505"/>
                  <a:pt x="62913" y="43803"/>
                </a:cubicBezTo>
                <a:cubicBezTo>
                  <a:pt x="62913" y="44101"/>
                  <a:pt x="62675" y="44339"/>
                  <a:pt x="62377" y="44339"/>
                </a:cubicBezTo>
                <a:cubicBezTo>
                  <a:pt x="62079" y="44327"/>
                  <a:pt x="61841" y="44101"/>
                  <a:pt x="61841" y="43803"/>
                </a:cubicBezTo>
                <a:cubicBezTo>
                  <a:pt x="61841" y="43505"/>
                  <a:pt x="62079" y="43267"/>
                  <a:pt x="62377" y="43267"/>
                </a:cubicBezTo>
                <a:close/>
                <a:moveTo>
                  <a:pt x="86678" y="43386"/>
                </a:moveTo>
                <a:cubicBezTo>
                  <a:pt x="86975" y="43386"/>
                  <a:pt x="87213" y="43625"/>
                  <a:pt x="87213" y="43922"/>
                </a:cubicBezTo>
                <a:cubicBezTo>
                  <a:pt x="87213" y="44220"/>
                  <a:pt x="86975" y="44458"/>
                  <a:pt x="86678" y="44458"/>
                </a:cubicBezTo>
                <a:cubicBezTo>
                  <a:pt x="86380" y="44458"/>
                  <a:pt x="86142" y="44220"/>
                  <a:pt x="86142" y="43922"/>
                </a:cubicBezTo>
                <a:cubicBezTo>
                  <a:pt x="86142" y="43625"/>
                  <a:pt x="86380" y="43386"/>
                  <a:pt x="86678" y="43386"/>
                </a:cubicBezTo>
                <a:close/>
                <a:moveTo>
                  <a:pt x="139184" y="44053"/>
                </a:moveTo>
                <a:cubicBezTo>
                  <a:pt x="139482" y="44053"/>
                  <a:pt x="139720" y="44291"/>
                  <a:pt x="139720" y="44589"/>
                </a:cubicBezTo>
                <a:cubicBezTo>
                  <a:pt x="139720" y="44887"/>
                  <a:pt x="139482" y="45125"/>
                  <a:pt x="139184" y="45125"/>
                </a:cubicBezTo>
                <a:cubicBezTo>
                  <a:pt x="138887" y="45125"/>
                  <a:pt x="138648" y="44887"/>
                  <a:pt x="138648" y="44589"/>
                </a:cubicBezTo>
                <a:cubicBezTo>
                  <a:pt x="138648" y="44291"/>
                  <a:pt x="138887" y="44053"/>
                  <a:pt x="139184" y="44053"/>
                </a:cubicBezTo>
                <a:close/>
                <a:moveTo>
                  <a:pt x="41660" y="27908"/>
                </a:moveTo>
                <a:cubicBezTo>
                  <a:pt x="41208" y="27908"/>
                  <a:pt x="40839" y="28277"/>
                  <a:pt x="40839" y="28718"/>
                </a:cubicBezTo>
                <a:cubicBezTo>
                  <a:pt x="40839" y="29123"/>
                  <a:pt x="41136" y="29456"/>
                  <a:pt x="41505" y="29528"/>
                </a:cubicBezTo>
                <a:lnTo>
                  <a:pt x="41505" y="36636"/>
                </a:lnTo>
                <a:lnTo>
                  <a:pt x="32159" y="46065"/>
                </a:lnTo>
                <a:lnTo>
                  <a:pt x="32373" y="46256"/>
                </a:lnTo>
                <a:lnTo>
                  <a:pt x="41767" y="36790"/>
                </a:lnTo>
                <a:lnTo>
                  <a:pt x="41803" y="36743"/>
                </a:lnTo>
                <a:lnTo>
                  <a:pt x="41803" y="29516"/>
                </a:lnTo>
                <a:cubicBezTo>
                  <a:pt x="42184" y="29456"/>
                  <a:pt x="42482" y="29123"/>
                  <a:pt x="42482" y="28718"/>
                </a:cubicBezTo>
                <a:cubicBezTo>
                  <a:pt x="42482" y="28277"/>
                  <a:pt x="42101" y="27908"/>
                  <a:pt x="41660" y="27908"/>
                </a:cubicBezTo>
                <a:close/>
                <a:moveTo>
                  <a:pt x="88940" y="45613"/>
                </a:moveTo>
                <a:cubicBezTo>
                  <a:pt x="89237" y="45613"/>
                  <a:pt x="89476" y="45851"/>
                  <a:pt x="89476" y="46149"/>
                </a:cubicBezTo>
                <a:cubicBezTo>
                  <a:pt x="89476" y="46446"/>
                  <a:pt x="89237" y="46684"/>
                  <a:pt x="88940" y="46684"/>
                </a:cubicBezTo>
                <a:cubicBezTo>
                  <a:pt x="88642" y="46684"/>
                  <a:pt x="88404" y="46446"/>
                  <a:pt x="88404" y="46149"/>
                </a:cubicBezTo>
                <a:cubicBezTo>
                  <a:pt x="88404" y="45851"/>
                  <a:pt x="88642" y="45613"/>
                  <a:pt x="88940" y="45613"/>
                </a:cubicBezTo>
                <a:close/>
                <a:moveTo>
                  <a:pt x="16847" y="48030"/>
                </a:moveTo>
                <a:cubicBezTo>
                  <a:pt x="17145" y="48030"/>
                  <a:pt x="17383" y="48268"/>
                  <a:pt x="17383" y="48566"/>
                </a:cubicBezTo>
                <a:cubicBezTo>
                  <a:pt x="17383" y="48863"/>
                  <a:pt x="17145" y="49101"/>
                  <a:pt x="16847" y="49101"/>
                </a:cubicBezTo>
                <a:cubicBezTo>
                  <a:pt x="16550" y="49101"/>
                  <a:pt x="16312" y="48863"/>
                  <a:pt x="16312" y="48566"/>
                </a:cubicBezTo>
                <a:cubicBezTo>
                  <a:pt x="16312" y="48268"/>
                  <a:pt x="16550" y="48030"/>
                  <a:pt x="16847" y="48030"/>
                </a:cubicBezTo>
                <a:close/>
                <a:moveTo>
                  <a:pt x="19776" y="48030"/>
                </a:moveTo>
                <a:cubicBezTo>
                  <a:pt x="20074" y="48030"/>
                  <a:pt x="20312" y="48268"/>
                  <a:pt x="20312" y="48566"/>
                </a:cubicBezTo>
                <a:cubicBezTo>
                  <a:pt x="20312" y="48863"/>
                  <a:pt x="20074" y="49101"/>
                  <a:pt x="19776" y="49101"/>
                </a:cubicBezTo>
                <a:cubicBezTo>
                  <a:pt x="19479" y="49101"/>
                  <a:pt x="19241" y="48863"/>
                  <a:pt x="19241" y="48566"/>
                </a:cubicBezTo>
                <a:cubicBezTo>
                  <a:pt x="19241" y="48268"/>
                  <a:pt x="19479" y="48030"/>
                  <a:pt x="19776" y="48030"/>
                </a:cubicBezTo>
                <a:close/>
                <a:moveTo>
                  <a:pt x="16859" y="47744"/>
                </a:moveTo>
                <a:cubicBezTo>
                  <a:pt x="16419" y="47744"/>
                  <a:pt x="16038" y="48113"/>
                  <a:pt x="16038" y="48566"/>
                </a:cubicBezTo>
                <a:cubicBezTo>
                  <a:pt x="16038" y="49006"/>
                  <a:pt x="16419" y="49375"/>
                  <a:pt x="16859" y="49375"/>
                </a:cubicBezTo>
                <a:cubicBezTo>
                  <a:pt x="17312" y="49375"/>
                  <a:pt x="17681" y="49006"/>
                  <a:pt x="17681" y="48566"/>
                </a:cubicBezTo>
                <a:cubicBezTo>
                  <a:pt x="17681" y="48113"/>
                  <a:pt x="17312" y="47744"/>
                  <a:pt x="16859" y="47744"/>
                </a:cubicBezTo>
                <a:close/>
                <a:moveTo>
                  <a:pt x="19776" y="47744"/>
                </a:moveTo>
                <a:cubicBezTo>
                  <a:pt x="19336" y="47744"/>
                  <a:pt x="18967" y="48113"/>
                  <a:pt x="18967" y="48566"/>
                </a:cubicBezTo>
                <a:cubicBezTo>
                  <a:pt x="18967" y="49006"/>
                  <a:pt x="19336" y="49375"/>
                  <a:pt x="19776" y="49375"/>
                </a:cubicBezTo>
                <a:cubicBezTo>
                  <a:pt x="20229" y="49375"/>
                  <a:pt x="20598" y="49006"/>
                  <a:pt x="20598" y="48566"/>
                </a:cubicBezTo>
                <a:cubicBezTo>
                  <a:pt x="20598" y="48113"/>
                  <a:pt x="20229" y="47744"/>
                  <a:pt x="19776" y="47744"/>
                </a:cubicBezTo>
                <a:close/>
                <a:moveTo>
                  <a:pt x="13942" y="47613"/>
                </a:moveTo>
                <a:cubicBezTo>
                  <a:pt x="13430" y="47613"/>
                  <a:pt x="12990" y="48042"/>
                  <a:pt x="12990" y="48566"/>
                </a:cubicBezTo>
                <a:cubicBezTo>
                  <a:pt x="12990" y="49078"/>
                  <a:pt x="13430" y="49518"/>
                  <a:pt x="13942" y="49518"/>
                </a:cubicBezTo>
                <a:cubicBezTo>
                  <a:pt x="14466" y="49518"/>
                  <a:pt x="14895" y="49078"/>
                  <a:pt x="14895" y="48566"/>
                </a:cubicBezTo>
                <a:cubicBezTo>
                  <a:pt x="14895" y="48042"/>
                  <a:pt x="14466" y="47613"/>
                  <a:pt x="13942" y="47613"/>
                </a:cubicBezTo>
                <a:close/>
                <a:moveTo>
                  <a:pt x="44315" y="32326"/>
                </a:moveTo>
                <a:cubicBezTo>
                  <a:pt x="43875" y="32326"/>
                  <a:pt x="43506" y="32695"/>
                  <a:pt x="43506" y="33147"/>
                </a:cubicBezTo>
                <a:cubicBezTo>
                  <a:pt x="43506" y="33564"/>
                  <a:pt x="43803" y="33897"/>
                  <a:pt x="44172" y="33957"/>
                </a:cubicBezTo>
                <a:lnTo>
                  <a:pt x="44172" y="37469"/>
                </a:lnTo>
                <a:lnTo>
                  <a:pt x="32159" y="49578"/>
                </a:lnTo>
                <a:lnTo>
                  <a:pt x="32373" y="49768"/>
                </a:lnTo>
                <a:lnTo>
                  <a:pt x="44422" y="37624"/>
                </a:lnTo>
                <a:lnTo>
                  <a:pt x="44470" y="37576"/>
                </a:lnTo>
                <a:lnTo>
                  <a:pt x="44470" y="33945"/>
                </a:lnTo>
                <a:cubicBezTo>
                  <a:pt x="44851" y="33873"/>
                  <a:pt x="45137" y="33540"/>
                  <a:pt x="45137" y="33147"/>
                </a:cubicBezTo>
                <a:cubicBezTo>
                  <a:pt x="45137" y="32695"/>
                  <a:pt x="44768" y="32326"/>
                  <a:pt x="44315" y="32326"/>
                </a:cubicBezTo>
                <a:close/>
                <a:moveTo>
                  <a:pt x="50221" y="48899"/>
                </a:moveTo>
                <a:cubicBezTo>
                  <a:pt x="50518" y="48899"/>
                  <a:pt x="50756" y="49137"/>
                  <a:pt x="50756" y="49435"/>
                </a:cubicBezTo>
                <a:cubicBezTo>
                  <a:pt x="50756" y="49732"/>
                  <a:pt x="50518" y="49971"/>
                  <a:pt x="50221" y="49971"/>
                </a:cubicBezTo>
                <a:cubicBezTo>
                  <a:pt x="49923" y="49971"/>
                  <a:pt x="49685" y="49732"/>
                  <a:pt x="49685" y="49435"/>
                </a:cubicBezTo>
                <a:cubicBezTo>
                  <a:pt x="49685" y="49137"/>
                  <a:pt x="49923" y="48899"/>
                  <a:pt x="50221" y="48899"/>
                </a:cubicBezTo>
                <a:close/>
                <a:moveTo>
                  <a:pt x="32385" y="23860"/>
                </a:moveTo>
                <a:cubicBezTo>
                  <a:pt x="31945" y="23860"/>
                  <a:pt x="31564" y="24229"/>
                  <a:pt x="31564" y="24670"/>
                </a:cubicBezTo>
                <a:cubicBezTo>
                  <a:pt x="31564" y="25075"/>
                  <a:pt x="31861" y="25408"/>
                  <a:pt x="32242" y="25479"/>
                </a:cubicBezTo>
                <a:lnTo>
                  <a:pt x="32242" y="32826"/>
                </a:lnTo>
                <a:lnTo>
                  <a:pt x="24217" y="40910"/>
                </a:lnTo>
                <a:lnTo>
                  <a:pt x="24217" y="51578"/>
                </a:lnTo>
                <a:lnTo>
                  <a:pt x="22717" y="53102"/>
                </a:lnTo>
                <a:lnTo>
                  <a:pt x="5775" y="53102"/>
                </a:lnTo>
                <a:lnTo>
                  <a:pt x="5775" y="53376"/>
                </a:lnTo>
                <a:lnTo>
                  <a:pt x="22836" y="53376"/>
                </a:lnTo>
                <a:lnTo>
                  <a:pt x="24503" y="51697"/>
                </a:lnTo>
                <a:lnTo>
                  <a:pt x="24503" y="41029"/>
                </a:lnTo>
                <a:lnTo>
                  <a:pt x="24515" y="41029"/>
                </a:lnTo>
                <a:lnTo>
                  <a:pt x="32492" y="32992"/>
                </a:lnTo>
                <a:lnTo>
                  <a:pt x="32540" y="32945"/>
                </a:lnTo>
                <a:lnTo>
                  <a:pt x="32540" y="25479"/>
                </a:lnTo>
                <a:cubicBezTo>
                  <a:pt x="32921" y="25408"/>
                  <a:pt x="33207" y="25075"/>
                  <a:pt x="33207" y="24670"/>
                </a:cubicBezTo>
                <a:cubicBezTo>
                  <a:pt x="33207" y="24229"/>
                  <a:pt x="32838" y="23860"/>
                  <a:pt x="32385" y="23860"/>
                </a:cubicBezTo>
                <a:close/>
                <a:moveTo>
                  <a:pt x="34647" y="23860"/>
                </a:moveTo>
                <a:cubicBezTo>
                  <a:pt x="34207" y="23860"/>
                  <a:pt x="33826" y="24229"/>
                  <a:pt x="33826" y="24670"/>
                </a:cubicBezTo>
                <a:cubicBezTo>
                  <a:pt x="33826" y="25075"/>
                  <a:pt x="34123" y="25408"/>
                  <a:pt x="34504" y="25479"/>
                </a:cubicBezTo>
                <a:lnTo>
                  <a:pt x="34504" y="33564"/>
                </a:lnTo>
                <a:lnTo>
                  <a:pt x="26492" y="41624"/>
                </a:lnTo>
                <a:lnTo>
                  <a:pt x="26492" y="52316"/>
                </a:lnTo>
                <a:lnTo>
                  <a:pt x="23455" y="55364"/>
                </a:lnTo>
                <a:lnTo>
                  <a:pt x="5775" y="55364"/>
                </a:lnTo>
                <a:lnTo>
                  <a:pt x="5775" y="55650"/>
                </a:lnTo>
                <a:lnTo>
                  <a:pt x="23574" y="55650"/>
                </a:lnTo>
                <a:lnTo>
                  <a:pt x="26777" y="52411"/>
                </a:lnTo>
                <a:lnTo>
                  <a:pt x="26777" y="41743"/>
                </a:lnTo>
                <a:lnTo>
                  <a:pt x="34754" y="33707"/>
                </a:lnTo>
                <a:lnTo>
                  <a:pt x="34802" y="33659"/>
                </a:lnTo>
                <a:lnTo>
                  <a:pt x="34802" y="25479"/>
                </a:lnTo>
                <a:cubicBezTo>
                  <a:pt x="35183" y="25408"/>
                  <a:pt x="35469" y="25075"/>
                  <a:pt x="35469" y="24670"/>
                </a:cubicBezTo>
                <a:cubicBezTo>
                  <a:pt x="35469" y="24229"/>
                  <a:pt x="35100" y="23860"/>
                  <a:pt x="34647" y="23860"/>
                </a:cubicBezTo>
                <a:close/>
                <a:moveTo>
                  <a:pt x="141434" y="40148"/>
                </a:moveTo>
                <a:cubicBezTo>
                  <a:pt x="140911" y="40148"/>
                  <a:pt x="140482" y="40553"/>
                  <a:pt x="140482" y="41089"/>
                </a:cubicBezTo>
                <a:cubicBezTo>
                  <a:pt x="140482" y="41398"/>
                  <a:pt x="140625" y="41672"/>
                  <a:pt x="140863" y="41851"/>
                </a:cubicBezTo>
                <a:lnTo>
                  <a:pt x="140863" y="48589"/>
                </a:lnTo>
                <a:lnTo>
                  <a:pt x="151329" y="58710"/>
                </a:lnTo>
                <a:lnTo>
                  <a:pt x="152114" y="57888"/>
                </a:lnTo>
                <a:lnTo>
                  <a:pt x="141994" y="48113"/>
                </a:lnTo>
                <a:lnTo>
                  <a:pt x="141994" y="41862"/>
                </a:lnTo>
                <a:cubicBezTo>
                  <a:pt x="142232" y="41684"/>
                  <a:pt x="142387" y="41422"/>
                  <a:pt x="142387" y="41100"/>
                </a:cubicBezTo>
                <a:cubicBezTo>
                  <a:pt x="142387" y="40588"/>
                  <a:pt x="141946" y="40148"/>
                  <a:pt x="141434" y="40148"/>
                </a:cubicBezTo>
                <a:close/>
                <a:moveTo>
                  <a:pt x="139172" y="43767"/>
                </a:moveTo>
                <a:cubicBezTo>
                  <a:pt x="138720" y="43767"/>
                  <a:pt x="138351" y="44136"/>
                  <a:pt x="138351" y="44589"/>
                </a:cubicBezTo>
                <a:cubicBezTo>
                  <a:pt x="138351" y="44994"/>
                  <a:pt x="138648" y="45315"/>
                  <a:pt x="139017" y="45387"/>
                </a:cubicBezTo>
                <a:lnTo>
                  <a:pt x="139017" y="49113"/>
                </a:lnTo>
                <a:lnTo>
                  <a:pt x="151364" y="61436"/>
                </a:lnTo>
                <a:lnTo>
                  <a:pt x="151555" y="61222"/>
                </a:lnTo>
                <a:lnTo>
                  <a:pt x="139291" y="48994"/>
                </a:lnTo>
                <a:lnTo>
                  <a:pt x="139291" y="45387"/>
                </a:lnTo>
                <a:lnTo>
                  <a:pt x="139315" y="45387"/>
                </a:lnTo>
                <a:cubicBezTo>
                  <a:pt x="139708" y="45315"/>
                  <a:pt x="139994" y="44994"/>
                  <a:pt x="139994" y="44589"/>
                </a:cubicBezTo>
                <a:cubicBezTo>
                  <a:pt x="139994" y="44136"/>
                  <a:pt x="139613" y="43767"/>
                  <a:pt x="139172" y="43767"/>
                </a:cubicBezTo>
                <a:close/>
                <a:moveTo>
                  <a:pt x="37445" y="61758"/>
                </a:moveTo>
                <a:cubicBezTo>
                  <a:pt x="37743" y="61758"/>
                  <a:pt x="37981" y="61996"/>
                  <a:pt x="37981" y="62293"/>
                </a:cubicBezTo>
                <a:cubicBezTo>
                  <a:pt x="37981" y="62591"/>
                  <a:pt x="37743" y="62829"/>
                  <a:pt x="37445" y="62829"/>
                </a:cubicBezTo>
                <a:cubicBezTo>
                  <a:pt x="37148" y="62829"/>
                  <a:pt x="36909" y="62591"/>
                  <a:pt x="36909" y="62293"/>
                </a:cubicBezTo>
                <a:cubicBezTo>
                  <a:pt x="36909" y="61996"/>
                  <a:pt x="37148" y="61758"/>
                  <a:pt x="37445" y="61758"/>
                </a:cubicBezTo>
                <a:close/>
                <a:moveTo>
                  <a:pt x="115907" y="33695"/>
                </a:moveTo>
                <a:cubicBezTo>
                  <a:pt x="115443" y="33695"/>
                  <a:pt x="115086" y="34052"/>
                  <a:pt x="115086" y="34516"/>
                </a:cubicBezTo>
                <a:cubicBezTo>
                  <a:pt x="115086" y="34957"/>
                  <a:pt x="115467" y="35326"/>
                  <a:pt x="115907" y="35326"/>
                </a:cubicBezTo>
                <a:cubicBezTo>
                  <a:pt x="116086" y="35326"/>
                  <a:pt x="116253" y="35266"/>
                  <a:pt x="116372" y="35183"/>
                </a:cubicBezTo>
                <a:lnTo>
                  <a:pt x="126742" y="45541"/>
                </a:lnTo>
                <a:lnTo>
                  <a:pt x="126790" y="45589"/>
                </a:lnTo>
                <a:lnTo>
                  <a:pt x="135053" y="45589"/>
                </a:lnTo>
                <a:lnTo>
                  <a:pt x="136791" y="47315"/>
                </a:lnTo>
                <a:lnTo>
                  <a:pt x="136791" y="49828"/>
                </a:lnTo>
                <a:lnTo>
                  <a:pt x="150412" y="63413"/>
                </a:lnTo>
                <a:lnTo>
                  <a:pt x="150602" y="63210"/>
                </a:lnTo>
                <a:lnTo>
                  <a:pt x="137065" y="49709"/>
                </a:lnTo>
                <a:lnTo>
                  <a:pt x="137065" y="47196"/>
                </a:lnTo>
                <a:lnTo>
                  <a:pt x="135160" y="45291"/>
                </a:lnTo>
                <a:lnTo>
                  <a:pt x="126909" y="45291"/>
                </a:lnTo>
                <a:lnTo>
                  <a:pt x="116574" y="34969"/>
                </a:lnTo>
                <a:cubicBezTo>
                  <a:pt x="116669" y="34838"/>
                  <a:pt x="116729" y="34671"/>
                  <a:pt x="116729" y="34516"/>
                </a:cubicBezTo>
                <a:cubicBezTo>
                  <a:pt x="116729" y="34064"/>
                  <a:pt x="116348" y="33695"/>
                  <a:pt x="115907" y="33695"/>
                </a:cubicBezTo>
                <a:close/>
                <a:moveTo>
                  <a:pt x="35231" y="64008"/>
                </a:moveTo>
                <a:cubicBezTo>
                  <a:pt x="35528" y="64008"/>
                  <a:pt x="35766" y="64246"/>
                  <a:pt x="35766" y="64544"/>
                </a:cubicBezTo>
                <a:cubicBezTo>
                  <a:pt x="35766" y="64841"/>
                  <a:pt x="35528" y="65080"/>
                  <a:pt x="35231" y="65080"/>
                </a:cubicBezTo>
                <a:cubicBezTo>
                  <a:pt x="34933" y="65068"/>
                  <a:pt x="34695" y="64830"/>
                  <a:pt x="34695" y="64544"/>
                </a:cubicBezTo>
                <a:cubicBezTo>
                  <a:pt x="34695" y="64246"/>
                  <a:pt x="34933" y="64008"/>
                  <a:pt x="35231" y="64008"/>
                </a:cubicBezTo>
                <a:close/>
                <a:moveTo>
                  <a:pt x="36898" y="23872"/>
                </a:moveTo>
                <a:cubicBezTo>
                  <a:pt x="36445" y="23872"/>
                  <a:pt x="36076" y="24241"/>
                  <a:pt x="36076" y="24694"/>
                </a:cubicBezTo>
                <a:cubicBezTo>
                  <a:pt x="36076" y="25087"/>
                  <a:pt x="36374" y="25420"/>
                  <a:pt x="36743" y="25491"/>
                </a:cubicBezTo>
                <a:lnTo>
                  <a:pt x="36731" y="34254"/>
                </a:lnTo>
                <a:lnTo>
                  <a:pt x="28730" y="42339"/>
                </a:lnTo>
                <a:lnTo>
                  <a:pt x="28730" y="53007"/>
                </a:lnTo>
                <a:lnTo>
                  <a:pt x="24158" y="57626"/>
                </a:lnTo>
                <a:lnTo>
                  <a:pt x="13061" y="57626"/>
                </a:lnTo>
                <a:lnTo>
                  <a:pt x="5834" y="64901"/>
                </a:lnTo>
                <a:lnTo>
                  <a:pt x="6037" y="65091"/>
                </a:lnTo>
                <a:lnTo>
                  <a:pt x="13180" y="57888"/>
                </a:lnTo>
                <a:lnTo>
                  <a:pt x="24277" y="57888"/>
                </a:lnTo>
                <a:lnTo>
                  <a:pt x="24277" y="57912"/>
                </a:lnTo>
                <a:lnTo>
                  <a:pt x="29004" y="53126"/>
                </a:lnTo>
                <a:lnTo>
                  <a:pt x="29004" y="42458"/>
                </a:lnTo>
                <a:lnTo>
                  <a:pt x="37029" y="34373"/>
                </a:lnTo>
                <a:lnTo>
                  <a:pt x="37040" y="25491"/>
                </a:lnTo>
                <a:cubicBezTo>
                  <a:pt x="37433" y="25420"/>
                  <a:pt x="37719" y="25087"/>
                  <a:pt x="37719" y="24694"/>
                </a:cubicBezTo>
                <a:cubicBezTo>
                  <a:pt x="37719" y="24241"/>
                  <a:pt x="37338" y="23872"/>
                  <a:pt x="36898" y="23872"/>
                </a:cubicBezTo>
                <a:close/>
                <a:moveTo>
                  <a:pt x="68997" y="64734"/>
                </a:moveTo>
                <a:cubicBezTo>
                  <a:pt x="69294" y="64734"/>
                  <a:pt x="69533" y="64972"/>
                  <a:pt x="69533" y="65270"/>
                </a:cubicBezTo>
                <a:cubicBezTo>
                  <a:pt x="69533" y="65568"/>
                  <a:pt x="69294" y="65806"/>
                  <a:pt x="68997" y="65806"/>
                </a:cubicBezTo>
                <a:cubicBezTo>
                  <a:pt x="68699" y="65806"/>
                  <a:pt x="68461" y="65568"/>
                  <a:pt x="68461" y="65270"/>
                </a:cubicBezTo>
                <a:cubicBezTo>
                  <a:pt x="68461" y="64972"/>
                  <a:pt x="68699" y="64734"/>
                  <a:pt x="68997" y="64734"/>
                </a:cubicBezTo>
                <a:close/>
                <a:moveTo>
                  <a:pt x="115134" y="65246"/>
                </a:moveTo>
                <a:cubicBezTo>
                  <a:pt x="115431" y="65246"/>
                  <a:pt x="115669" y="65484"/>
                  <a:pt x="115669" y="65782"/>
                </a:cubicBezTo>
                <a:cubicBezTo>
                  <a:pt x="115669" y="66080"/>
                  <a:pt x="115431" y="66318"/>
                  <a:pt x="115134" y="66318"/>
                </a:cubicBezTo>
                <a:cubicBezTo>
                  <a:pt x="114836" y="66318"/>
                  <a:pt x="114598" y="66080"/>
                  <a:pt x="114598" y="65782"/>
                </a:cubicBezTo>
                <a:cubicBezTo>
                  <a:pt x="114598" y="65484"/>
                  <a:pt x="114836" y="65246"/>
                  <a:pt x="115134" y="65246"/>
                </a:cubicBezTo>
                <a:close/>
                <a:moveTo>
                  <a:pt x="115134" y="64960"/>
                </a:moveTo>
                <a:cubicBezTo>
                  <a:pt x="114681" y="64960"/>
                  <a:pt x="114312" y="65330"/>
                  <a:pt x="114312" y="65782"/>
                </a:cubicBezTo>
                <a:cubicBezTo>
                  <a:pt x="114312" y="66223"/>
                  <a:pt x="114681" y="66604"/>
                  <a:pt x="115134" y="66604"/>
                </a:cubicBezTo>
                <a:cubicBezTo>
                  <a:pt x="115574" y="66604"/>
                  <a:pt x="115955" y="66246"/>
                  <a:pt x="115955" y="65782"/>
                </a:cubicBezTo>
                <a:cubicBezTo>
                  <a:pt x="115955" y="65330"/>
                  <a:pt x="115574" y="64960"/>
                  <a:pt x="115134" y="64960"/>
                </a:cubicBezTo>
                <a:close/>
                <a:moveTo>
                  <a:pt x="102525" y="65901"/>
                </a:moveTo>
                <a:cubicBezTo>
                  <a:pt x="102822" y="65901"/>
                  <a:pt x="103061" y="66139"/>
                  <a:pt x="103061" y="66437"/>
                </a:cubicBezTo>
                <a:cubicBezTo>
                  <a:pt x="103061" y="66735"/>
                  <a:pt x="102822" y="66973"/>
                  <a:pt x="102525" y="66973"/>
                </a:cubicBezTo>
                <a:cubicBezTo>
                  <a:pt x="102227" y="66973"/>
                  <a:pt x="101989" y="66735"/>
                  <a:pt x="101989" y="66437"/>
                </a:cubicBezTo>
                <a:cubicBezTo>
                  <a:pt x="101989" y="66139"/>
                  <a:pt x="102227" y="65901"/>
                  <a:pt x="102525" y="65901"/>
                </a:cubicBezTo>
                <a:close/>
                <a:moveTo>
                  <a:pt x="105442" y="65901"/>
                </a:moveTo>
                <a:cubicBezTo>
                  <a:pt x="105740" y="65901"/>
                  <a:pt x="105978" y="66139"/>
                  <a:pt x="105978" y="66437"/>
                </a:cubicBezTo>
                <a:cubicBezTo>
                  <a:pt x="105966" y="66735"/>
                  <a:pt x="105728" y="66973"/>
                  <a:pt x="105442" y="66973"/>
                </a:cubicBezTo>
                <a:cubicBezTo>
                  <a:pt x="105144" y="66973"/>
                  <a:pt x="104906" y="66735"/>
                  <a:pt x="104906" y="66437"/>
                </a:cubicBezTo>
                <a:cubicBezTo>
                  <a:pt x="104906" y="66139"/>
                  <a:pt x="105144" y="65901"/>
                  <a:pt x="105442" y="65901"/>
                </a:cubicBezTo>
                <a:close/>
                <a:moveTo>
                  <a:pt x="32957" y="66306"/>
                </a:moveTo>
                <a:cubicBezTo>
                  <a:pt x="33254" y="66306"/>
                  <a:pt x="33492" y="66544"/>
                  <a:pt x="33492" y="66842"/>
                </a:cubicBezTo>
                <a:cubicBezTo>
                  <a:pt x="33492" y="67139"/>
                  <a:pt x="33254" y="67377"/>
                  <a:pt x="32957" y="67377"/>
                </a:cubicBezTo>
                <a:cubicBezTo>
                  <a:pt x="32659" y="67377"/>
                  <a:pt x="32409" y="67139"/>
                  <a:pt x="32409" y="66842"/>
                </a:cubicBezTo>
                <a:cubicBezTo>
                  <a:pt x="32409" y="66544"/>
                  <a:pt x="32659" y="66306"/>
                  <a:pt x="32957" y="66306"/>
                </a:cubicBezTo>
                <a:close/>
                <a:moveTo>
                  <a:pt x="68997" y="67449"/>
                </a:moveTo>
                <a:cubicBezTo>
                  <a:pt x="69294" y="67449"/>
                  <a:pt x="69533" y="67687"/>
                  <a:pt x="69533" y="67985"/>
                </a:cubicBezTo>
                <a:cubicBezTo>
                  <a:pt x="69533" y="68282"/>
                  <a:pt x="69294" y="68520"/>
                  <a:pt x="68997" y="68520"/>
                </a:cubicBezTo>
                <a:cubicBezTo>
                  <a:pt x="68699" y="68520"/>
                  <a:pt x="68461" y="68282"/>
                  <a:pt x="68461" y="67985"/>
                </a:cubicBezTo>
                <a:cubicBezTo>
                  <a:pt x="68461" y="67687"/>
                  <a:pt x="68699" y="67449"/>
                  <a:pt x="68997" y="67449"/>
                </a:cubicBezTo>
                <a:close/>
                <a:moveTo>
                  <a:pt x="117392" y="67519"/>
                </a:moveTo>
                <a:cubicBezTo>
                  <a:pt x="117530" y="67519"/>
                  <a:pt x="117665" y="67566"/>
                  <a:pt x="117765" y="67675"/>
                </a:cubicBezTo>
                <a:cubicBezTo>
                  <a:pt x="117872" y="67770"/>
                  <a:pt x="117920" y="67913"/>
                  <a:pt x="117920" y="68044"/>
                </a:cubicBezTo>
                <a:cubicBezTo>
                  <a:pt x="117920" y="68092"/>
                  <a:pt x="117920" y="68128"/>
                  <a:pt x="117908" y="68175"/>
                </a:cubicBezTo>
                <a:cubicBezTo>
                  <a:pt x="117860" y="68354"/>
                  <a:pt x="117705" y="68520"/>
                  <a:pt x="117515" y="68568"/>
                </a:cubicBezTo>
                <a:cubicBezTo>
                  <a:pt x="117470" y="68577"/>
                  <a:pt x="117426" y="68581"/>
                  <a:pt x="117382" y="68581"/>
                </a:cubicBezTo>
                <a:cubicBezTo>
                  <a:pt x="117243" y="68581"/>
                  <a:pt x="117115" y="68534"/>
                  <a:pt x="117015" y="68425"/>
                </a:cubicBezTo>
                <a:cubicBezTo>
                  <a:pt x="116872" y="68294"/>
                  <a:pt x="116836" y="68104"/>
                  <a:pt x="116872" y="67925"/>
                </a:cubicBezTo>
                <a:cubicBezTo>
                  <a:pt x="116919" y="67747"/>
                  <a:pt x="117062" y="67580"/>
                  <a:pt x="117265" y="67532"/>
                </a:cubicBezTo>
                <a:cubicBezTo>
                  <a:pt x="117307" y="67524"/>
                  <a:pt x="117350" y="67519"/>
                  <a:pt x="117392" y="67519"/>
                </a:cubicBezTo>
                <a:close/>
                <a:moveTo>
                  <a:pt x="117403" y="67226"/>
                </a:moveTo>
                <a:cubicBezTo>
                  <a:pt x="117330" y="67226"/>
                  <a:pt x="117256" y="67237"/>
                  <a:pt x="117181" y="67258"/>
                </a:cubicBezTo>
                <a:cubicBezTo>
                  <a:pt x="116908" y="67330"/>
                  <a:pt x="116669" y="67556"/>
                  <a:pt x="116598" y="67854"/>
                </a:cubicBezTo>
                <a:cubicBezTo>
                  <a:pt x="116574" y="67901"/>
                  <a:pt x="116562" y="67985"/>
                  <a:pt x="116562" y="68044"/>
                </a:cubicBezTo>
                <a:cubicBezTo>
                  <a:pt x="116562" y="68270"/>
                  <a:pt x="116658" y="68461"/>
                  <a:pt x="116800" y="68628"/>
                </a:cubicBezTo>
                <a:cubicBezTo>
                  <a:pt x="116961" y="68779"/>
                  <a:pt x="117154" y="68857"/>
                  <a:pt x="117361" y="68857"/>
                </a:cubicBezTo>
                <a:cubicBezTo>
                  <a:pt x="117431" y="68857"/>
                  <a:pt x="117502" y="68848"/>
                  <a:pt x="117574" y="68830"/>
                </a:cubicBezTo>
                <a:cubicBezTo>
                  <a:pt x="117860" y="68759"/>
                  <a:pt x="118098" y="68532"/>
                  <a:pt x="118170" y="68235"/>
                </a:cubicBezTo>
                <a:cubicBezTo>
                  <a:pt x="118241" y="67949"/>
                  <a:pt x="118158" y="67651"/>
                  <a:pt x="117955" y="67461"/>
                </a:cubicBezTo>
                <a:cubicBezTo>
                  <a:pt x="117805" y="67311"/>
                  <a:pt x="117610" y="67226"/>
                  <a:pt x="117403" y="67226"/>
                </a:cubicBezTo>
                <a:close/>
                <a:moveTo>
                  <a:pt x="104668" y="29420"/>
                </a:moveTo>
                <a:cubicBezTo>
                  <a:pt x="104156" y="29420"/>
                  <a:pt x="103704" y="29849"/>
                  <a:pt x="103704" y="30373"/>
                </a:cubicBezTo>
                <a:cubicBezTo>
                  <a:pt x="103704" y="30897"/>
                  <a:pt x="104132" y="31325"/>
                  <a:pt x="104656" y="31325"/>
                </a:cubicBezTo>
                <a:cubicBezTo>
                  <a:pt x="104704" y="31325"/>
                  <a:pt x="104751" y="31325"/>
                  <a:pt x="104787" y="31313"/>
                </a:cubicBezTo>
                <a:lnTo>
                  <a:pt x="123682" y="50054"/>
                </a:lnTo>
                <a:lnTo>
                  <a:pt x="130135" y="50054"/>
                </a:lnTo>
                <a:lnTo>
                  <a:pt x="150781" y="70533"/>
                </a:lnTo>
                <a:lnTo>
                  <a:pt x="151579" y="69723"/>
                </a:lnTo>
                <a:lnTo>
                  <a:pt x="130612" y="48923"/>
                </a:lnTo>
                <a:lnTo>
                  <a:pt x="124158" y="48923"/>
                </a:lnTo>
                <a:lnTo>
                  <a:pt x="105609" y="30504"/>
                </a:lnTo>
                <a:cubicBezTo>
                  <a:pt x="105609" y="30468"/>
                  <a:pt x="105620" y="30421"/>
                  <a:pt x="105620" y="30373"/>
                </a:cubicBezTo>
                <a:cubicBezTo>
                  <a:pt x="105620" y="29849"/>
                  <a:pt x="105192" y="29420"/>
                  <a:pt x="104668" y="29420"/>
                </a:cubicBezTo>
                <a:close/>
                <a:moveTo>
                  <a:pt x="76950" y="69854"/>
                </a:moveTo>
                <a:cubicBezTo>
                  <a:pt x="77248" y="69854"/>
                  <a:pt x="77486" y="70092"/>
                  <a:pt x="77486" y="70390"/>
                </a:cubicBezTo>
                <a:cubicBezTo>
                  <a:pt x="77486" y="70687"/>
                  <a:pt x="77248" y="70926"/>
                  <a:pt x="76950" y="70926"/>
                </a:cubicBezTo>
                <a:cubicBezTo>
                  <a:pt x="76653" y="70914"/>
                  <a:pt x="76414" y="70675"/>
                  <a:pt x="76414" y="70390"/>
                </a:cubicBezTo>
                <a:cubicBezTo>
                  <a:pt x="76414" y="70092"/>
                  <a:pt x="76653" y="69854"/>
                  <a:pt x="76950" y="69854"/>
                </a:cubicBezTo>
                <a:close/>
                <a:moveTo>
                  <a:pt x="119646" y="69366"/>
                </a:moveTo>
                <a:cubicBezTo>
                  <a:pt x="119122" y="69366"/>
                  <a:pt x="118694" y="69794"/>
                  <a:pt x="118694" y="70318"/>
                </a:cubicBezTo>
                <a:cubicBezTo>
                  <a:pt x="118694" y="70842"/>
                  <a:pt x="119122" y="71271"/>
                  <a:pt x="119646" y="71271"/>
                </a:cubicBezTo>
                <a:cubicBezTo>
                  <a:pt x="120170" y="71271"/>
                  <a:pt x="120599" y="70842"/>
                  <a:pt x="120599" y="70318"/>
                </a:cubicBezTo>
                <a:cubicBezTo>
                  <a:pt x="120599" y="69794"/>
                  <a:pt x="120170" y="69366"/>
                  <a:pt x="119646" y="69366"/>
                </a:cubicBezTo>
                <a:close/>
                <a:moveTo>
                  <a:pt x="50578" y="11811"/>
                </a:moveTo>
                <a:cubicBezTo>
                  <a:pt x="50054" y="11811"/>
                  <a:pt x="49625" y="12252"/>
                  <a:pt x="49625" y="12764"/>
                </a:cubicBezTo>
                <a:cubicBezTo>
                  <a:pt x="49625" y="13085"/>
                  <a:pt x="49768" y="13347"/>
                  <a:pt x="50006" y="13526"/>
                </a:cubicBezTo>
                <a:lnTo>
                  <a:pt x="50006" y="41505"/>
                </a:lnTo>
                <a:lnTo>
                  <a:pt x="30694" y="60984"/>
                </a:lnTo>
                <a:lnTo>
                  <a:pt x="14109" y="60984"/>
                </a:lnTo>
                <a:lnTo>
                  <a:pt x="3572" y="71616"/>
                </a:lnTo>
                <a:lnTo>
                  <a:pt x="4370" y="72414"/>
                </a:lnTo>
                <a:lnTo>
                  <a:pt x="14585" y="62139"/>
                </a:lnTo>
                <a:lnTo>
                  <a:pt x="31147" y="62139"/>
                </a:lnTo>
                <a:lnTo>
                  <a:pt x="31147" y="62115"/>
                </a:lnTo>
                <a:lnTo>
                  <a:pt x="51137" y="41981"/>
                </a:lnTo>
                <a:lnTo>
                  <a:pt x="51137" y="13526"/>
                </a:lnTo>
                <a:cubicBezTo>
                  <a:pt x="51376" y="13347"/>
                  <a:pt x="51530" y="13085"/>
                  <a:pt x="51530" y="12764"/>
                </a:cubicBezTo>
                <a:cubicBezTo>
                  <a:pt x="51530" y="12252"/>
                  <a:pt x="51090" y="11811"/>
                  <a:pt x="50578" y="11811"/>
                </a:cubicBezTo>
                <a:close/>
                <a:moveTo>
                  <a:pt x="29004" y="72259"/>
                </a:moveTo>
                <a:cubicBezTo>
                  <a:pt x="29301" y="72259"/>
                  <a:pt x="29540" y="72497"/>
                  <a:pt x="29540" y="72795"/>
                </a:cubicBezTo>
                <a:cubicBezTo>
                  <a:pt x="29540" y="73092"/>
                  <a:pt x="29301" y="73331"/>
                  <a:pt x="29004" y="73331"/>
                </a:cubicBezTo>
                <a:cubicBezTo>
                  <a:pt x="28706" y="73331"/>
                  <a:pt x="28468" y="73092"/>
                  <a:pt x="28468" y="72795"/>
                </a:cubicBezTo>
                <a:cubicBezTo>
                  <a:pt x="28492" y="72497"/>
                  <a:pt x="28730" y="72259"/>
                  <a:pt x="29004" y="72259"/>
                </a:cubicBezTo>
                <a:close/>
                <a:moveTo>
                  <a:pt x="29004" y="75771"/>
                </a:moveTo>
                <a:cubicBezTo>
                  <a:pt x="29301" y="75771"/>
                  <a:pt x="29540" y="76009"/>
                  <a:pt x="29540" y="76307"/>
                </a:cubicBezTo>
                <a:cubicBezTo>
                  <a:pt x="29540" y="76605"/>
                  <a:pt x="29301" y="76843"/>
                  <a:pt x="29004" y="76843"/>
                </a:cubicBezTo>
                <a:cubicBezTo>
                  <a:pt x="28706" y="76843"/>
                  <a:pt x="28468" y="76605"/>
                  <a:pt x="28468" y="76307"/>
                </a:cubicBezTo>
                <a:cubicBezTo>
                  <a:pt x="28492" y="76009"/>
                  <a:pt x="28730" y="75771"/>
                  <a:pt x="29004" y="75771"/>
                </a:cubicBezTo>
                <a:close/>
                <a:moveTo>
                  <a:pt x="123730" y="55185"/>
                </a:moveTo>
                <a:lnTo>
                  <a:pt x="123539" y="55388"/>
                </a:lnTo>
                <a:lnTo>
                  <a:pt x="140291" y="72104"/>
                </a:lnTo>
                <a:lnTo>
                  <a:pt x="140327" y="72152"/>
                </a:lnTo>
                <a:lnTo>
                  <a:pt x="144590" y="72152"/>
                </a:lnTo>
                <a:lnTo>
                  <a:pt x="149900" y="77462"/>
                </a:lnTo>
                <a:lnTo>
                  <a:pt x="150090" y="77260"/>
                </a:lnTo>
                <a:lnTo>
                  <a:pt x="144732" y="71902"/>
                </a:lnTo>
                <a:lnTo>
                  <a:pt x="144685" y="71854"/>
                </a:lnTo>
                <a:lnTo>
                  <a:pt x="140434" y="71854"/>
                </a:lnTo>
                <a:lnTo>
                  <a:pt x="123730" y="55185"/>
                </a:lnTo>
                <a:close/>
                <a:moveTo>
                  <a:pt x="124325" y="77486"/>
                </a:moveTo>
                <a:cubicBezTo>
                  <a:pt x="124623" y="77486"/>
                  <a:pt x="124861" y="77724"/>
                  <a:pt x="124861" y="78022"/>
                </a:cubicBezTo>
                <a:cubicBezTo>
                  <a:pt x="124861" y="78319"/>
                  <a:pt x="124623" y="78569"/>
                  <a:pt x="124325" y="78569"/>
                </a:cubicBezTo>
                <a:cubicBezTo>
                  <a:pt x="124039" y="78569"/>
                  <a:pt x="123801" y="78319"/>
                  <a:pt x="123801" y="78022"/>
                </a:cubicBezTo>
                <a:cubicBezTo>
                  <a:pt x="123801" y="77724"/>
                  <a:pt x="124028" y="77486"/>
                  <a:pt x="124325" y="77486"/>
                </a:cubicBezTo>
                <a:close/>
                <a:moveTo>
                  <a:pt x="82725" y="79141"/>
                </a:moveTo>
                <a:cubicBezTo>
                  <a:pt x="83022" y="79141"/>
                  <a:pt x="83261" y="79379"/>
                  <a:pt x="83261" y="79677"/>
                </a:cubicBezTo>
                <a:cubicBezTo>
                  <a:pt x="83261" y="79974"/>
                  <a:pt x="83022" y="80212"/>
                  <a:pt x="82725" y="80212"/>
                </a:cubicBezTo>
                <a:cubicBezTo>
                  <a:pt x="82427" y="80212"/>
                  <a:pt x="82189" y="79974"/>
                  <a:pt x="82189" y="79677"/>
                </a:cubicBezTo>
                <a:cubicBezTo>
                  <a:pt x="82189" y="79379"/>
                  <a:pt x="82427" y="79141"/>
                  <a:pt x="82725" y="79141"/>
                </a:cubicBezTo>
                <a:close/>
                <a:moveTo>
                  <a:pt x="68997" y="67163"/>
                </a:moveTo>
                <a:cubicBezTo>
                  <a:pt x="68556" y="67163"/>
                  <a:pt x="68175" y="67532"/>
                  <a:pt x="68175" y="67985"/>
                </a:cubicBezTo>
                <a:cubicBezTo>
                  <a:pt x="68175" y="68163"/>
                  <a:pt x="68235" y="68342"/>
                  <a:pt x="68342" y="68473"/>
                </a:cubicBezTo>
                <a:lnTo>
                  <a:pt x="65354" y="71699"/>
                </a:lnTo>
                <a:lnTo>
                  <a:pt x="65354" y="85094"/>
                </a:lnTo>
                <a:lnTo>
                  <a:pt x="65639" y="85094"/>
                </a:lnTo>
                <a:lnTo>
                  <a:pt x="65639" y="71807"/>
                </a:lnTo>
                <a:lnTo>
                  <a:pt x="68556" y="68663"/>
                </a:lnTo>
                <a:cubicBezTo>
                  <a:pt x="68687" y="68759"/>
                  <a:pt x="68830" y="68794"/>
                  <a:pt x="68997" y="68794"/>
                </a:cubicBezTo>
                <a:cubicBezTo>
                  <a:pt x="69004" y="68794"/>
                  <a:pt x="69011" y="68795"/>
                  <a:pt x="69019" y="68795"/>
                </a:cubicBezTo>
                <a:cubicBezTo>
                  <a:pt x="69461" y="68795"/>
                  <a:pt x="69818" y="68441"/>
                  <a:pt x="69818" y="67985"/>
                </a:cubicBezTo>
                <a:cubicBezTo>
                  <a:pt x="69818" y="67532"/>
                  <a:pt x="69449" y="67163"/>
                  <a:pt x="68997" y="67163"/>
                </a:cubicBezTo>
                <a:close/>
                <a:moveTo>
                  <a:pt x="70914" y="18931"/>
                </a:moveTo>
                <a:cubicBezTo>
                  <a:pt x="70473" y="18931"/>
                  <a:pt x="70104" y="19300"/>
                  <a:pt x="70104" y="19741"/>
                </a:cubicBezTo>
                <a:cubicBezTo>
                  <a:pt x="70104" y="20145"/>
                  <a:pt x="70402" y="20479"/>
                  <a:pt x="70771" y="20550"/>
                </a:cubicBezTo>
                <a:lnTo>
                  <a:pt x="70771" y="35790"/>
                </a:lnTo>
                <a:lnTo>
                  <a:pt x="68854" y="37731"/>
                </a:lnTo>
                <a:lnTo>
                  <a:pt x="68854" y="62258"/>
                </a:lnTo>
                <a:lnTo>
                  <a:pt x="60877" y="70247"/>
                </a:lnTo>
                <a:lnTo>
                  <a:pt x="60829" y="70294"/>
                </a:lnTo>
                <a:lnTo>
                  <a:pt x="60829" y="85118"/>
                </a:lnTo>
                <a:lnTo>
                  <a:pt x="61115" y="85118"/>
                </a:lnTo>
                <a:lnTo>
                  <a:pt x="61115" y="70414"/>
                </a:lnTo>
                <a:lnTo>
                  <a:pt x="69092" y="62413"/>
                </a:lnTo>
                <a:lnTo>
                  <a:pt x="69152" y="62353"/>
                </a:lnTo>
                <a:lnTo>
                  <a:pt x="69152" y="37850"/>
                </a:lnTo>
                <a:lnTo>
                  <a:pt x="71069" y="35909"/>
                </a:lnTo>
                <a:lnTo>
                  <a:pt x="71069" y="20550"/>
                </a:lnTo>
                <a:cubicBezTo>
                  <a:pt x="71450" y="20479"/>
                  <a:pt x="71735" y="20145"/>
                  <a:pt x="71735" y="19741"/>
                </a:cubicBezTo>
                <a:cubicBezTo>
                  <a:pt x="71735" y="19300"/>
                  <a:pt x="71366" y="18931"/>
                  <a:pt x="70914" y="18931"/>
                </a:cubicBezTo>
                <a:close/>
                <a:moveTo>
                  <a:pt x="68997" y="64460"/>
                </a:moveTo>
                <a:cubicBezTo>
                  <a:pt x="68556" y="64460"/>
                  <a:pt x="68175" y="64830"/>
                  <a:pt x="68175" y="65270"/>
                </a:cubicBezTo>
                <a:cubicBezTo>
                  <a:pt x="68175" y="65449"/>
                  <a:pt x="68235" y="65615"/>
                  <a:pt x="68330" y="65734"/>
                </a:cubicBezTo>
                <a:lnTo>
                  <a:pt x="63103" y="71009"/>
                </a:lnTo>
                <a:lnTo>
                  <a:pt x="63103" y="85118"/>
                </a:lnTo>
                <a:lnTo>
                  <a:pt x="63389" y="85118"/>
                </a:lnTo>
                <a:lnTo>
                  <a:pt x="63389" y="71128"/>
                </a:lnTo>
                <a:lnTo>
                  <a:pt x="68532" y="65961"/>
                </a:lnTo>
                <a:cubicBezTo>
                  <a:pt x="68675" y="66044"/>
                  <a:pt x="68830" y="66103"/>
                  <a:pt x="68997" y="66103"/>
                </a:cubicBezTo>
                <a:cubicBezTo>
                  <a:pt x="69449" y="66092"/>
                  <a:pt x="69818" y="65734"/>
                  <a:pt x="69818" y="65270"/>
                </a:cubicBezTo>
                <a:cubicBezTo>
                  <a:pt x="69818" y="64830"/>
                  <a:pt x="69449" y="64460"/>
                  <a:pt x="68997" y="64460"/>
                </a:cubicBezTo>
                <a:close/>
                <a:moveTo>
                  <a:pt x="29004" y="68306"/>
                </a:moveTo>
                <a:cubicBezTo>
                  <a:pt x="28694" y="68306"/>
                  <a:pt x="28432" y="68461"/>
                  <a:pt x="28242" y="68699"/>
                </a:cubicBezTo>
                <a:lnTo>
                  <a:pt x="17336" y="68699"/>
                </a:lnTo>
                <a:lnTo>
                  <a:pt x="0" y="86154"/>
                </a:lnTo>
                <a:lnTo>
                  <a:pt x="810" y="86951"/>
                </a:lnTo>
                <a:lnTo>
                  <a:pt x="17812" y="69830"/>
                </a:lnTo>
                <a:lnTo>
                  <a:pt x="28242" y="69830"/>
                </a:lnTo>
                <a:cubicBezTo>
                  <a:pt x="28432" y="70068"/>
                  <a:pt x="28694" y="70211"/>
                  <a:pt x="29004" y="70211"/>
                </a:cubicBezTo>
                <a:cubicBezTo>
                  <a:pt x="29528" y="70211"/>
                  <a:pt x="29956" y="69783"/>
                  <a:pt x="29956" y="69259"/>
                </a:cubicBezTo>
                <a:cubicBezTo>
                  <a:pt x="29956" y="68747"/>
                  <a:pt x="29528" y="68306"/>
                  <a:pt x="29004" y="68306"/>
                </a:cubicBezTo>
                <a:close/>
                <a:moveTo>
                  <a:pt x="16538" y="86642"/>
                </a:moveTo>
                <a:cubicBezTo>
                  <a:pt x="16836" y="86642"/>
                  <a:pt x="17074" y="86880"/>
                  <a:pt x="17074" y="87177"/>
                </a:cubicBezTo>
                <a:cubicBezTo>
                  <a:pt x="17074" y="87475"/>
                  <a:pt x="16836" y="87713"/>
                  <a:pt x="16538" y="87713"/>
                </a:cubicBezTo>
                <a:cubicBezTo>
                  <a:pt x="16240" y="87713"/>
                  <a:pt x="16002" y="87475"/>
                  <a:pt x="16002" y="87177"/>
                </a:cubicBezTo>
                <a:cubicBezTo>
                  <a:pt x="16002" y="86880"/>
                  <a:pt x="16240" y="86642"/>
                  <a:pt x="16538" y="86642"/>
                </a:cubicBezTo>
                <a:close/>
                <a:moveTo>
                  <a:pt x="71128" y="86927"/>
                </a:moveTo>
                <a:cubicBezTo>
                  <a:pt x="71426" y="86927"/>
                  <a:pt x="71664" y="87166"/>
                  <a:pt x="71664" y="87463"/>
                </a:cubicBezTo>
                <a:cubicBezTo>
                  <a:pt x="71664" y="87761"/>
                  <a:pt x="71426" y="87999"/>
                  <a:pt x="71128" y="87999"/>
                </a:cubicBezTo>
                <a:cubicBezTo>
                  <a:pt x="70830" y="87999"/>
                  <a:pt x="70592" y="87761"/>
                  <a:pt x="70592" y="87463"/>
                </a:cubicBezTo>
                <a:cubicBezTo>
                  <a:pt x="70592" y="87166"/>
                  <a:pt x="70830" y="86927"/>
                  <a:pt x="71128" y="86927"/>
                </a:cubicBezTo>
                <a:close/>
                <a:moveTo>
                  <a:pt x="71128" y="86630"/>
                </a:moveTo>
                <a:cubicBezTo>
                  <a:pt x="70676" y="86630"/>
                  <a:pt x="70307" y="86999"/>
                  <a:pt x="70307" y="87451"/>
                </a:cubicBezTo>
                <a:cubicBezTo>
                  <a:pt x="70307" y="87916"/>
                  <a:pt x="70664" y="88273"/>
                  <a:pt x="71128" y="88273"/>
                </a:cubicBezTo>
                <a:cubicBezTo>
                  <a:pt x="71569" y="88273"/>
                  <a:pt x="71950" y="87892"/>
                  <a:pt x="71950" y="87451"/>
                </a:cubicBezTo>
                <a:cubicBezTo>
                  <a:pt x="71950" y="86999"/>
                  <a:pt x="71569" y="86630"/>
                  <a:pt x="71128" y="86630"/>
                </a:cubicBezTo>
                <a:close/>
                <a:moveTo>
                  <a:pt x="14276" y="88928"/>
                </a:moveTo>
                <a:cubicBezTo>
                  <a:pt x="14573" y="88928"/>
                  <a:pt x="14811" y="89166"/>
                  <a:pt x="14811" y="89463"/>
                </a:cubicBezTo>
                <a:cubicBezTo>
                  <a:pt x="14811" y="89761"/>
                  <a:pt x="14573" y="89999"/>
                  <a:pt x="14276" y="89999"/>
                </a:cubicBezTo>
                <a:cubicBezTo>
                  <a:pt x="13978" y="89975"/>
                  <a:pt x="13740" y="89737"/>
                  <a:pt x="13740" y="89463"/>
                </a:cubicBezTo>
                <a:cubicBezTo>
                  <a:pt x="13740" y="89166"/>
                  <a:pt x="13978" y="88928"/>
                  <a:pt x="14276" y="88928"/>
                </a:cubicBezTo>
                <a:close/>
                <a:moveTo>
                  <a:pt x="29004" y="71961"/>
                </a:moveTo>
                <a:cubicBezTo>
                  <a:pt x="28599" y="71961"/>
                  <a:pt x="28277" y="72259"/>
                  <a:pt x="28206" y="72628"/>
                </a:cubicBezTo>
                <a:lnTo>
                  <a:pt x="18991" y="72628"/>
                </a:lnTo>
                <a:lnTo>
                  <a:pt x="1786" y="89975"/>
                </a:lnTo>
                <a:lnTo>
                  <a:pt x="2000" y="90178"/>
                </a:lnTo>
                <a:lnTo>
                  <a:pt x="19122" y="72914"/>
                </a:lnTo>
                <a:lnTo>
                  <a:pt x="28206" y="72914"/>
                </a:lnTo>
                <a:lnTo>
                  <a:pt x="28206" y="72926"/>
                </a:lnTo>
                <a:cubicBezTo>
                  <a:pt x="28277" y="73307"/>
                  <a:pt x="28611" y="73592"/>
                  <a:pt x="29004" y="73592"/>
                </a:cubicBezTo>
                <a:cubicBezTo>
                  <a:pt x="29456" y="73592"/>
                  <a:pt x="29825" y="73223"/>
                  <a:pt x="29825" y="72771"/>
                </a:cubicBezTo>
                <a:cubicBezTo>
                  <a:pt x="29825" y="72330"/>
                  <a:pt x="29456" y="71961"/>
                  <a:pt x="29004" y="71961"/>
                </a:cubicBezTo>
                <a:close/>
                <a:moveTo>
                  <a:pt x="71128" y="89880"/>
                </a:moveTo>
                <a:cubicBezTo>
                  <a:pt x="71426" y="89880"/>
                  <a:pt x="71664" y="90118"/>
                  <a:pt x="71664" y="90416"/>
                </a:cubicBezTo>
                <a:cubicBezTo>
                  <a:pt x="71664" y="90714"/>
                  <a:pt x="71426" y="90952"/>
                  <a:pt x="71128" y="90952"/>
                </a:cubicBezTo>
                <a:cubicBezTo>
                  <a:pt x="70830" y="90952"/>
                  <a:pt x="70592" y="90714"/>
                  <a:pt x="70592" y="90416"/>
                </a:cubicBezTo>
                <a:cubicBezTo>
                  <a:pt x="70592" y="90118"/>
                  <a:pt x="70830" y="89880"/>
                  <a:pt x="71128" y="89880"/>
                </a:cubicBezTo>
                <a:close/>
                <a:moveTo>
                  <a:pt x="71128" y="89583"/>
                </a:moveTo>
                <a:cubicBezTo>
                  <a:pt x="70676" y="89583"/>
                  <a:pt x="70307" y="89952"/>
                  <a:pt x="70307" y="90392"/>
                </a:cubicBezTo>
                <a:cubicBezTo>
                  <a:pt x="70307" y="90857"/>
                  <a:pt x="70664" y="91214"/>
                  <a:pt x="71128" y="91214"/>
                </a:cubicBezTo>
                <a:cubicBezTo>
                  <a:pt x="71569" y="91214"/>
                  <a:pt x="71950" y="90845"/>
                  <a:pt x="71950" y="90392"/>
                </a:cubicBezTo>
                <a:cubicBezTo>
                  <a:pt x="71950" y="89952"/>
                  <a:pt x="71569" y="89583"/>
                  <a:pt x="71128" y="89583"/>
                </a:cubicBezTo>
                <a:close/>
                <a:moveTo>
                  <a:pt x="12025" y="91178"/>
                </a:moveTo>
                <a:cubicBezTo>
                  <a:pt x="12323" y="91178"/>
                  <a:pt x="12561" y="91416"/>
                  <a:pt x="12561" y="91714"/>
                </a:cubicBezTo>
                <a:cubicBezTo>
                  <a:pt x="12561" y="92011"/>
                  <a:pt x="12323" y="92261"/>
                  <a:pt x="12025" y="92261"/>
                </a:cubicBezTo>
                <a:cubicBezTo>
                  <a:pt x="11728" y="92261"/>
                  <a:pt x="11490" y="92011"/>
                  <a:pt x="11490" y="91714"/>
                </a:cubicBezTo>
                <a:cubicBezTo>
                  <a:pt x="11490" y="91416"/>
                  <a:pt x="11728" y="91178"/>
                  <a:pt x="12025" y="91178"/>
                </a:cubicBezTo>
                <a:close/>
                <a:moveTo>
                  <a:pt x="29004" y="75474"/>
                </a:moveTo>
                <a:cubicBezTo>
                  <a:pt x="28599" y="75474"/>
                  <a:pt x="28277" y="75771"/>
                  <a:pt x="28206" y="76140"/>
                </a:cubicBezTo>
                <a:lnTo>
                  <a:pt x="20479" y="76140"/>
                </a:lnTo>
                <a:lnTo>
                  <a:pt x="3274" y="93500"/>
                </a:lnTo>
                <a:lnTo>
                  <a:pt x="3489" y="93702"/>
                </a:lnTo>
                <a:lnTo>
                  <a:pt x="20610" y="76438"/>
                </a:lnTo>
                <a:lnTo>
                  <a:pt x="28206" y="76438"/>
                </a:lnTo>
                <a:cubicBezTo>
                  <a:pt x="28277" y="76819"/>
                  <a:pt x="28611" y="77105"/>
                  <a:pt x="29004" y="77105"/>
                </a:cubicBezTo>
                <a:cubicBezTo>
                  <a:pt x="29456" y="77105"/>
                  <a:pt x="29825" y="76736"/>
                  <a:pt x="29825" y="76283"/>
                </a:cubicBezTo>
                <a:cubicBezTo>
                  <a:pt x="29825" y="75843"/>
                  <a:pt x="29456" y="75474"/>
                  <a:pt x="29004" y="75474"/>
                </a:cubicBezTo>
                <a:close/>
                <a:moveTo>
                  <a:pt x="50197" y="48625"/>
                </a:moveTo>
                <a:cubicBezTo>
                  <a:pt x="49756" y="48625"/>
                  <a:pt x="49387" y="48994"/>
                  <a:pt x="49387" y="49435"/>
                </a:cubicBezTo>
                <a:cubicBezTo>
                  <a:pt x="49387" y="49613"/>
                  <a:pt x="49447" y="49780"/>
                  <a:pt x="49530" y="49911"/>
                </a:cubicBezTo>
                <a:lnTo>
                  <a:pt x="40660" y="58841"/>
                </a:lnTo>
                <a:lnTo>
                  <a:pt x="40660" y="82629"/>
                </a:lnTo>
                <a:lnTo>
                  <a:pt x="28897" y="94476"/>
                </a:lnTo>
                <a:lnTo>
                  <a:pt x="29111" y="94667"/>
                </a:lnTo>
                <a:lnTo>
                  <a:pt x="40958" y="82736"/>
                </a:lnTo>
                <a:lnTo>
                  <a:pt x="40958" y="58960"/>
                </a:lnTo>
                <a:lnTo>
                  <a:pt x="49744" y="50113"/>
                </a:lnTo>
                <a:cubicBezTo>
                  <a:pt x="49875" y="50197"/>
                  <a:pt x="50042" y="50256"/>
                  <a:pt x="50197" y="50256"/>
                </a:cubicBezTo>
                <a:cubicBezTo>
                  <a:pt x="50661" y="50256"/>
                  <a:pt x="51018" y="49899"/>
                  <a:pt x="51018" y="49435"/>
                </a:cubicBezTo>
                <a:cubicBezTo>
                  <a:pt x="51018" y="48994"/>
                  <a:pt x="50649" y="48625"/>
                  <a:pt x="50197" y="48625"/>
                </a:cubicBezTo>
                <a:close/>
                <a:moveTo>
                  <a:pt x="51542" y="99108"/>
                </a:moveTo>
                <a:cubicBezTo>
                  <a:pt x="51840" y="99108"/>
                  <a:pt x="52078" y="99346"/>
                  <a:pt x="52078" y="99643"/>
                </a:cubicBezTo>
                <a:cubicBezTo>
                  <a:pt x="52078" y="99941"/>
                  <a:pt x="51840" y="100179"/>
                  <a:pt x="51542" y="100179"/>
                </a:cubicBezTo>
                <a:cubicBezTo>
                  <a:pt x="51245" y="100179"/>
                  <a:pt x="51006" y="99941"/>
                  <a:pt x="51006" y="99643"/>
                </a:cubicBezTo>
                <a:cubicBezTo>
                  <a:pt x="51006" y="99346"/>
                  <a:pt x="51245" y="99108"/>
                  <a:pt x="51542" y="99108"/>
                </a:cubicBezTo>
                <a:close/>
                <a:moveTo>
                  <a:pt x="105204" y="39029"/>
                </a:moveTo>
                <a:cubicBezTo>
                  <a:pt x="104763" y="39029"/>
                  <a:pt x="104394" y="39410"/>
                  <a:pt x="104394" y="39850"/>
                </a:cubicBezTo>
                <a:cubicBezTo>
                  <a:pt x="104394" y="40303"/>
                  <a:pt x="104763" y="40672"/>
                  <a:pt x="105204" y="40672"/>
                </a:cubicBezTo>
                <a:cubicBezTo>
                  <a:pt x="105382" y="40672"/>
                  <a:pt x="105549" y="40612"/>
                  <a:pt x="105668" y="40517"/>
                </a:cubicBezTo>
                <a:lnTo>
                  <a:pt x="142054" y="76831"/>
                </a:lnTo>
                <a:lnTo>
                  <a:pt x="142054" y="99108"/>
                </a:lnTo>
                <a:lnTo>
                  <a:pt x="143899" y="100965"/>
                </a:lnTo>
                <a:lnTo>
                  <a:pt x="150507" y="100965"/>
                </a:lnTo>
                <a:lnTo>
                  <a:pt x="150507" y="100679"/>
                </a:lnTo>
                <a:lnTo>
                  <a:pt x="144018" y="100679"/>
                </a:lnTo>
                <a:lnTo>
                  <a:pt x="142339" y="98988"/>
                </a:lnTo>
                <a:lnTo>
                  <a:pt x="142339" y="76724"/>
                </a:lnTo>
                <a:lnTo>
                  <a:pt x="105882" y="40315"/>
                </a:lnTo>
                <a:cubicBezTo>
                  <a:pt x="105966" y="40184"/>
                  <a:pt x="106025" y="40017"/>
                  <a:pt x="106025" y="39850"/>
                </a:cubicBezTo>
                <a:cubicBezTo>
                  <a:pt x="106025" y="39410"/>
                  <a:pt x="105656" y="39029"/>
                  <a:pt x="105204" y="39029"/>
                </a:cubicBezTo>
                <a:close/>
                <a:moveTo>
                  <a:pt x="59400" y="26003"/>
                </a:moveTo>
                <a:cubicBezTo>
                  <a:pt x="58948" y="26003"/>
                  <a:pt x="58579" y="26372"/>
                  <a:pt x="58579" y="26813"/>
                </a:cubicBezTo>
                <a:cubicBezTo>
                  <a:pt x="58579" y="27218"/>
                  <a:pt x="58877" y="27551"/>
                  <a:pt x="59246" y="27623"/>
                </a:cubicBezTo>
                <a:lnTo>
                  <a:pt x="59246" y="40505"/>
                </a:lnTo>
                <a:lnTo>
                  <a:pt x="57626" y="42148"/>
                </a:lnTo>
                <a:lnTo>
                  <a:pt x="57626" y="55138"/>
                </a:lnTo>
                <a:lnTo>
                  <a:pt x="48304" y="64496"/>
                </a:lnTo>
                <a:lnTo>
                  <a:pt x="48304" y="81332"/>
                </a:lnTo>
                <a:lnTo>
                  <a:pt x="28920" y="100834"/>
                </a:lnTo>
                <a:lnTo>
                  <a:pt x="29111" y="101024"/>
                </a:lnTo>
                <a:lnTo>
                  <a:pt x="48566" y="81486"/>
                </a:lnTo>
                <a:lnTo>
                  <a:pt x="48601" y="81439"/>
                </a:lnTo>
                <a:lnTo>
                  <a:pt x="48601" y="64603"/>
                </a:lnTo>
                <a:lnTo>
                  <a:pt x="57924" y="55245"/>
                </a:lnTo>
                <a:lnTo>
                  <a:pt x="57924" y="42255"/>
                </a:lnTo>
                <a:lnTo>
                  <a:pt x="59543" y="40612"/>
                </a:lnTo>
                <a:lnTo>
                  <a:pt x="59543" y="27623"/>
                </a:lnTo>
                <a:cubicBezTo>
                  <a:pt x="59936" y="27551"/>
                  <a:pt x="60210" y="27218"/>
                  <a:pt x="60210" y="26813"/>
                </a:cubicBezTo>
                <a:cubicBezTo>
                  <a:pt x="60210" y="26372"/>
                  <a:pt x="59841" y="26003"/>
                  <a:pt x="59400" y="26003"/>
                </a:cubicBezTo>
                <a:close/>
                <a:moveTo>
                  <a:pt x="12014" y="90904"/>
                </a:moveTo>
                <a:cubicBezTo>
                  <a:pt x="11561" y="90904"/>
                  <a:pt x="11192" y="91273"/>
                  <a:pt x="11192" y="91726"/>
                </a:cubicBezTo>
                <a:cubicBezTo>
                  <a:pt x="11192" y="92119"/>
                  <a:pt x="11490" y="92452"/>
                  <a:pt x="11859" y="92523"/>
                </a:cubicBezTo>
                <a:lnTo>
                  <a:pt x="11859" y="102465"/>
                </a:lnTo>
                <a:lnTo>
                  <a:pt x="11478" y="102858"/>
                </a:lnTo>
                <a:lnTo>
                  <a:pt x="5763" y="102858"/>
                </a:lnTo>
                <a:lnTo>
                  <a:pt x="5763" y="103132"/>
                </a:lnTo>
                <a:lnTo>
                  <a:pt x="11609" y="103132"/>
                </a:lnTo>
                <a:lnTo>
                  <a:pt x="12156" y="102572"/>
                </a:lnTo>
                <a:lnTo>
                  <a:pt x="12156" y="92523"/>
                </a:lnTo>
                <a:cubicBezTo>
                  <a:pt x="12549" y="92452"/>
                  <a:pt x="12835" y="92119"/>
                  <a:pt x="12835" y="91726"/>
                </a:cubicBezTo>
                <a:cubicBezTo>
                  <a:pt x="12835" y="91273"/>
                  <a:pt x="12454" y="90904"/>
                  <a:pt x="12014" y="90904"/>
                </a:cubicBezTo>
                <a:close/>
                <a:moveTo>
                  <a:pt x="88690" y="33218"/>
                </a:moveTo>
                <a:cubicBezTo>
                  <a:pt x="88237" y="33218"/>
                  <a:pt x="87868" y="33588"/>
                  <a:pt x="87868" y="34040"/>
                </a:cubicBezTo>
                <a:cubicBezTo>
                  <a:pt x="87868" y="34481"/>
                  <a:pt x="88237" y="34850"/>
                  <a:pt x="88690" y="34850"/>
                </a:cubicBezTo>
                <a:cubicBezTo>
                  <a:pt x="88868" y="34850"/>
                  <a:pt x="89023" y="34790"/>
                  <a:pt x="89142" y="34707"/>
                </a:cubicBezTo>
                <a:lnTo>
                  <a:pt x="105097" y="50625"/>
                </a:lnTo>
                <a:lnTo>
                  <a:pt x="105144" y="50673"/>
                </a:lnTo>
                <a:lnTo>
                  <a:pt x="112871" y="50673"/>
                </a:lnTo>
                <a:lnTo>
                  <a:pt x="139791" y="77557"/>
                </a:lnTo>
                <a:lnTo>
                  <a:pt x="139791" y="99822"/>
                </a:lnTo>
                <a:lnTo>
                  <a:pt x="143185" y="103191"/>
                </a:lnTo>
                <a:lnTo>
                  <a:pt x="150709" y="103191"/>
                </a:lnTo>
                <a:lnTo>
                  <a:pt x="150709" y="102918"/>
                </a:lnTo>
                <a:lnTo>
                  <a:pt x="143292" y="102918"/>
                </a:lnTo>
                <a:lnTo>
                  <a:pt x="140077" y="99703"/>
                </a:lnTo>
                <a:lnTo>
                  <a:pt x="140077" y="77414"/>
                </a:lnTo>
                <a:lnTo>
                  <a:pt x="113038" y="50423"/>
                </a:lnTo>
                <a:lnTo>
                  <a:pt x="112990" y="50375"/>
                </a:lnTo>
                <a:lnTo>
                  <a:pt x="105263" y="50375"/>
                </a:lnTo>
                <a:lnTo>
                  <a:pt x="89357" y="34492"/>
                </a:lnTo>
                <a:cubicBezTo>
                  <a:pt x="89440" y="34361"/>
                  <a:pt x="89499" y="34195"/>
                  <a:pt x="89499" y="34040"/>
                </a:cubicBezTo>
                <a:cubicBezTo>
                  <a:pt x="89499" y="33588"/>
                  <a:pt x="89130" y="33218"/>
                  <a:pt x="88690" y="33218"/>
                </a:cubicBezTo>
                <a:close/>
                <a:moveTo>
                  <a:pt x="62365" y="42982"/>
                </a:moveTo>
                <a:cubicBezTo>
                  <a:pt x="61913" y="42982"/>
                  <a:pt x="61544" y="43351"/>
                  <a:pt x="61544" y="43803"/>
                </a:cubicBezTo>
                <a:cubicBezTo>
                  <a:pt x="61544" y="44196"/>
                  <a:pt x="61841" y="44529"/>
                  <a:pt x="62210" y="44601"/>
                </a:cubicBezTo>
                <a:lnTo>
                  <a:pt x="62210" y="50268"/>
                </a:lnTo>
                <a:lnTo>
                  <a:pt x="59900" y="52590"/>
                </a:lnTo>
                <a:lnTo>
                  <a:pt x="59900" y="55852"/>
                </a:lnTo>
                <a:lnTo>
                  <a:pt x="50602" y="65199"/>
                </a:lnTo>
                <a:lnTo>
                  <a:pt x="50602" y="82046"/>
                </a:lnTo>
                <a:lnTo>
                  <a:pt x="28920" y="103834"/>
                </a:lnTo>
                <a:lnTo>
                  <a:pt x="29111" y="104025"/>
                </a:lnTo>
                <a:lnTo>
                  <a:pt x="50840" y="82213"/>
                </a:lnTo>
                <a:lnTo>
                  <a:pt x="50887" y="82165"/>
                </a:lnTo>
                <a:lnTo>
                  <a:pt x="50887" y="65318"/>
                </a:lnTo>
                <a:lnTo>
                  <a:pt x="60198" y="55959"/>
                </a:lnTo>
                <a:lnTo>
                  <a:pt x="60198" y="52697"/>
                </a:lnTo>
                <a:lnTo>
                  <a:pt x="62508" y="50375"/>
                </a:lnTo>
                <a:lnTo>
                  <a:pt x="62508" y="44601"/>
                </a:lnTo>
                <a:cubicBezTo>
                  <a:pt x="62901" y="44529"/>
                  <a:pt x="63175" y="44196"/>
                  <a:pt x="63175" y="43803"/>
                </a:cubicBezTo>
                <a:cubicBezTo>
                  <a:pt x="63175" y="43351"/>
                  <a:pt x="62806" y="42982"/>
                  <a:pt x="62365" y="42982"/>
                </a:cubicBezTo>
                <a:close/>
                <a:moveTo>
                  <a:pt x="14276" y="88630"/>
                </a:moveTo>
                <a:cubicBezTo>
                  <a:pt x="13823" y="88630"/>
                  <a:pt x="13454" y="88999"/>
                  <a:pt x="13454" y="89440"/>
                </a:cubicBezTo>
                <a:cubicBezTo>
                  <a:pt x="13454" y="89844"/>
                  <a:pt x="13752" y="90178"/>
                  <a:pt x="14121" y="90249"/>
                </a:cubicBezTo>
                <a:lnTo>
                  <a:pt x="14121" y="103168"/>
                </a:lnTo>
                <a:lnTo>
                  <a:pt x="12204" y="105096"/>
                </a:lnTo>
                <a:lnTo>
                  <a:pt x="5656" y="105096"/>
                </a:lnTo>
                <a:lnTo>
                  <a:pt x="5656" y="105382"/>
                </a:lnTo>
                <a:lnTo>
                  <a:pt x="12323" y="105382"/>
                </a:lnTo>
                <a:lnTo>
                  <a:pt x="14407" y="103287"/>
                </a:lnTo>
                <a:lnTo>
                  <a:pt x="14407" y="90249"/>
                </a:lnTo>
                <a:lnTo>
                  <a:pt x="14419" y="90249"/>
                </a:lnTo>
                <a:cubicBezTo>
                  <a:pt x="14811" y="90178"/>
                  <a:pt x="15097" y="89844"/>
                  <a:pt x="15097" y="89440"/>
                </a:cubicBezTo>
                <a:cubicBezTo>
                  <a:pt x="15097" y="88999"/>
                  <a:pt x="14716" y="88630"/>
                  <a:pt x="14276" y="88630"/>
                </a:cubicBezTo>
                <a:close/>
                <a:moveTo>
                  <a:pt x="65949" y="104680"/>
                </a:moveTo>
                <a:cubicBezTo>
                  <a:pt x="66246" y="104680"/>
                  <a:pt x="66485" y="104918"/>
                  <a:pt x="66485" y="105215"/>
                </a:cubicBezTo>
                <a:cubicBezTo>
                  <a:pt x="66485" y="105513"/>
                  <a:pt x="66246" y="105751"/>
                  <a:pt x="65949" y="105751"/>
                </a:cubicBezTo>
                <a:cubicBezTo>
                  <a:pt x="65651" y="105751"/>
                  <a:pt x="65413" y="105513"/>
                  <a:pt x="65413" y="105215"/>
                </a:cubicBezTo>
                <a:cubicBezTo>
                  <a:pt x="65413" y="104918"/>
                  <a:pt x="65651" y="104680"/>
                  <a:pt x="65949" y="104680"/>
                </a:cubicBezTo>
                <a:close/>
                <a:moveTo>
                  <a:pt x="50899" y="104918"/>
                </a:moveTo>
                <a:cubicBezTo>
                  <a:pt x="51197" y="104918"/>
                  <a:pt x="51435" y="105156"/>
                  <a:pt x="51435" y="105454"/>
                </a:cubicBezTo>
                <a:cubicBezTo>
                  <a:pt x="51435" y="105751"/>
                  <a:pt x="51197" y="105989"/>
                  <a:pt x="50899" y="105989"/>
                </a:cubicBezTo>
                <a:cubicBezTo>
                  <a:pt x="50602" y="105989"/>
                  <a:pt x="50364" y="105751"/>
                  <a:pt x="50364" y="105454"/>
                </a:cubicBezTo>
                <a:cubicBezTo>
                  <a:pt x="50364" y="105156"/>
                  <a:pt x="50602" y="104918"/>
                  <a:pt x="50899" y="104918"/>
                </a:cubicBezTo>
                <a:close/>
                <a:moveTo>
                  <a:pt x="66616" y="46149"/>
                </a:moveTo>
                <a:lnTo>
                  <a:pt x="66616" y="52042"/>
                </a:lnTo>
                <a:lnTo>
                  <a:pt x="52864" y="65853"/>
                </a:lnTo>
                <a:lnTo>
                  <a:pt x="52816" y="65901"/>
                </a:lnTo>
                <a:lnTo>
                  <a:pt x="52816" y="82748"/>
                </a:lnTo>
                <a:lnTo>
                  <a:pt x="28920" y="106751"/>
                </a:lnTo>
                <a:lnTo>
                  <a:pt x="29111" y="106942"/>
                </a:lnTo>
                <a:lnTo>
                  <a:pt x="53054" y="82915"/>
                </a:lnTo>
                <a:lnTo>
                  <a:pt x="53102" y="82867"/>
                </a:lnTo>
                <a:lnTo>
                  <a:pt x="53102" y="66020"/>
                </a:lnTo>
                <a:lnTo>
                  <a:pt x="66854" y="52209"/>
                </a:lnTo>
                <a:lnTo>
                  <a:pt x="66901" y="52161"/>
                </a:lnTo>
                <a:lnTo>
                  <a:pt x="66901" y="46149"/>
                </a:lnTo>
                <a:close/>
                <a:moveTo>
                  <a:pt x="16538" y="86368"/>
                </a:moveTo>
                <a:cubicBezTo>
                  <a:pt x="16085" y="86368"/>
                  <a:pt x="15716" y="86737"/>
                  <a:pt x="15716" y="87177"/>
                </a:cubicBezTo>
                <a:cubicBezTo>
                  <a:pt x="15716" y="87558"/>
                  <a:pt x="15966" y="87868"/>
                  <a:pt x="16312" y="87975"/>
                </a:cubicBezTo>
                <a:lnTo>
                  <a:pt x="16383" y="103894"/>
                </a:lnTo>
                <a:lnTo>
                  <a:pt x="12930" y="107382"/>
                </a:lnTo>
                <a:lnTo>
                  <a:pt x="5775" y="107382"/>
                </a:lnTo>
                <a:lnTo>
                  <a:pt x="5775" y="107656"/>
                </a:lnTo>
                <a:lnTo>
                  <a:pt x="13049" y="107656"/>
                </a:lnTo>
                <a:lnTo>
                  <a:pt x="16669" y="104013"/>
                </a:lnTo>
                <a:lnTo>
                  <a:pt x="16597" y="87987"/>
                </a:lnTo>
                <a:cubicBezTo>
                  <a:pt x="17014" y="87951"/>
                  <a:pt x="17359" y="87594"/>
                  <a:pt x="17359" y="87177"/>
                </a:cubicBezTo>
                <a:cubicBezTo>
                  <a:pt x="17359" y="86737"/>
                  <a:pt x="16978" y="86368"/>
                  <a:pt x="16538" y="86368"/>
                </a:cubicBezTo>
                <a:close/>
                <a:moveTo>
                  <a:pt x="68199" y="106942"/>
                </a:moveTo>
                <a:cubicBezTo>
                  <a:pt x="68497" y="106942"/>
                  <a:pt x="68735" y="107180"/>
                  <a:pt x="68735" y="107478"/>
                </a:cubicBezTo>
                <a:cubicBezTo>
                  <a:pt x="68735" y="107775"/>
                  <a:pt x="68497" y="108013"/>
                  <a:pt x="68199" y="108013"/>
                </a:cubicBezTo>
                <a:cubicBezTo>
                  <a:pt x="67901" y="108013"/>
                  <a:pt x="67663" y="107775"/>
                  <a:pt x="67663" y="107478"/>
                </a:cubicBezTo>
                <a:cubicBezTo>
                  <a:pt x="67663" y="107180"/>
                  <a:pt x="67901" y="106942"/>
                  <a:pt x="68199" y="106942"/>
                </a:cubicBezTo>
                <a:close/>
                <a:moveTo>
                  <a:pt x="60734" y="107049"/>
                </a:moveTo>
                <a:cubicBezTo>
                  <a:pt x="60222" y="107049"/>
                  <a:pt x="59781" y="107478"/>
                  <a:pt x="59781" y="108001"/>
                </a:cubicBezTo>
                <a:cubicBezTo>
                  <a:pt x="59781" y="108525"/>
                  <a:pt x="60222" y="108954"/>
                  <a:pt x="60734" y="108954"/>
                </a:cubicBezTo>
                <a:cubicBezTo>
                  <a:pt x="61258" y="108954"/>
                  <a:pt x="61686" y="108525"/>
                  <a:pt x="61686" y="108001"/>
                </a:cubicBezTo>
                <a:cubicBezTo>
                  <a:pt x="61710" y="107466"/>
                  <a:pt x="61270" y="107049"/>
                  <a:pt x="60734" y="107049"/>
                </a:cubicBezTo>
                <a:close/>
                <a:moveTo>
                  <a:pt x="70461" y="109228"/>
                </a:moveTo>
                <a:cubicBezTo>
                  <a:pt x="70759" y="109228"/>
                  <a:pt x="70997" y="109466"/>
                  <a:pt x="70997" y="109764"/>
                </a:cubicBezTo>
                <a:cubicBezTo>
                  <a:pt x="70997" y="110061"/>
                  <a:pt x="70759" y="110299"/>
                  <a:pt x="70461" y="110299"/>
                </a:cubicBezTo>
                <a:cubicBezTo>
                  <a:pt x="70164" y="110299"/>
                  <a:pt x="69926" y="110061"/>
                  <a:pt x="69926" y="109764"/>
                </a:cubicBezTo>
                <a:cubicBezTo>
                  <a:pt x="69926" y="109466"/>
                  <a:pt x="70164" y="109228"/>
                  <a:pt x="70461" y="109228"/>
                </a:cubicBezTo>
                <a:close/>
                <a:moveTo>
                  <a:pt x="60734" y="110442"/>
                </a:moveTo>
                <a:cubicBezTo>
                  <a:pt x="61032" y="110442"/>
                  <a:pt x="61270" y="110680"/>
                  <a:pt x="61270" y="110978"/>
                </a:cubicBezTo>
                <a:cubicBezTo>
                  <a:pt x="61270" y="111276"/>
                  <a:pt x="61032" y="111514"/>
                  <a:pt x="60734" y="111514"/>
                </a:cubicBezTo>
                <a:cubicBezTo>
                  <a:pt x="60436" y="111514"/>
                  <a:pt x="60198" y="111276"/>
                  <a:pt x="60198" y="110978"/>
                </a:cubicBezTo>
                <a:cubicBezTo>
                  <a:pt x="60198" y="110680"/>
                  <a:pt x="60436" y="110442"/>
                  <a:pt x="60734" y="110442"/>
                </a:cubicBezTo>
                <a:close/>
                <a:moveTo>
                  <a:pt x="32933" y="66020"/>
                </a:moveTo>
                <a:cubicBezTo>
                  <a:pt x="32492" y="66020"/>
                  <a:pt x="32111" y="66389"/>
                  <a:pt x="32111" y="66842"/>
                </a:cubicBezTo>
                <a:cubicBezTo>
                  <a:pt x="32111" y="67235"/>
                  <a:pt x="32409" y="67568"/>
                  <a:pt x="32790" y="67639"/>
                </a:cubicBezTo>
                <a:lnTo>
                  <a:pt x="32790" y="79772"/>
                </a:lnTo>
                <a:lnTo>
                  <a:pt x="20907" y="91738"/>
                </a:lnTo>
                <a:lnTo>
                  <a:pt x="20907" y="107001"/>
                </a:lnTo>
                <a:lnTo>
                  <a:pt x="16609" y="111335"/>
                </a:lnTo>
                <a:lnTo>
                  <a:pt x="5060" y="111335"/>
                </a:lnTo>
                <a:lnTo>
                  <a:pt x="5060" y="111621"/>
                </a:lnTo>
                <a:lnTo>
                  <a:pt x="16740" y="111621"/>
                </a:lnTo>
                <a:lnTo>
                  <a:pt x="21205" y="107120"/>
                </a:lnTo>
                <a:lnTo>
                  <a:pt x="21205" y="91857"/>
                </a:lnTo>
                <a:lnTo>
                  <a:pt x="33088" y="79891"/>
                </a:lnTo>
                <a:lnTo>
                  <a:pt x="33088" y="67639"/>
                </a:lnTo>
                <a:cubicBezTo>
                  <a:pt x="33469" y="67568"/>
                  <a:pt x="33754" y="67235"/>
                  <a:pt x="33754" y="66842"/>
                </a:cubicBezTo>
                <a:cubicBezTo>
                  <a:pt x="33754" y="66389"/>
                  <a:pt x="33385" y="66020"/>
                  <a:pt x="32933" y="66020"/>
                </a:cubicBezTo>
                <a:close/>
                <a:moveTo>
                  <a:pt x="60734" y="110180"/>
                </a:moveTo>
                <a:cubicBezTo>
                  <a:pt x="60293" y="110180"/>
                  <a:pt x="59924" y="110549"/>
                  <a:pt x="59924" y="110990"/>
                </a:cubicBezTo>
                <a:cubicBezTo>
                  <a:pt x="59924" y="111442"/>
                  <a:pt x="60293" y="111811"/>
                  <a:pt x="60734" y="111811"/>
                </a:cubicBezTo>
                <a:cubicBezTo>
                  <a:pt x="61186" y="111811"/>
                  <a:pt x="61555" y="111442"/>
                  <a:pt x="61555" y="110990"/>
                </a:cubicBezTo>
                <a:cubicBezTo>
                  <a:pt x="61555" y="110538"/>
                  <a:pt x="61198" y="110180"/>
                  <a:pt x="60734" y="110180"/>
                </a:cubicBezTo>
                <a:close/>
                <a:moveTo>
                  <a:pt x="50899" y="111942"/>
                </a:moveTo>
                <a:cubicBezTo>
                  <a:pt x="51197" y="111942"/>
                  <a:pt x="51435" y="112181"/>
                  <a:pt x="51435" y="112478"/>
                </a:cubicBezTo>
                <a:cubicBezTo>
                  <a:pt x="51435" y="112776"/>
                  <a:pt x="51197" y="113014"/>
                  <a:pt x="50899" y="113014"/>
                </a:cubicBezTo>
                <a:cubicBezTo>
                  <a:pt x="50602" y="113014"/>
                  <a:pt x="50364" y="112776"/>
                  <a:pt x="50364" y="112478"/>
                </a:cubicBezTo>
                <a:cubicBezTo>
                  <a:pt x="50364" y="112181"/>
                  <a:pt x="50602" y="111942"/>
                  <a:pt x="50899" y="111942"/>
                </a:cubicBezTo>
                <a:close/>
                <a:moveTo>
                  <a:pt x="35207" y="63722"/>
                </a:moveTo>
                <a:cubicBezTo>
                  <a:pt x="34766" y="63722"/>
                  <a:pt x="34397" y="64103"/>
                  <a:pt x="34397" y="64544"/>
                </a:cubicBezTo>
                <a:cubicBezTo>
                  <a:pt x="34397" y="64949"/>
                  <a:pt x="34695" y="65270"/>
                  <a:pt x="35064" y="65353"/>
                </a:cubicBezTo>
                <a:lnTo>
                  <a:pt x="35064" y="80498"/>
                </a:lnTo>
                <a:lnTo>
                  <a:pt x="23182" y="92464"/>
                </a:lnTo>
                <a:lnTo>
                  <a:pt x="23182" y="107740"/>
                </a:lnTo>
                <a:lnTo>
                  <a:pt x="17371" y="113597"/>
                </a:lnTo>
                <a:lnTo>
                  <a:pt x="5060" y="113597"/>
                </a:lnTo>
                <a:lnTo>
                  <a:pt x="5060" y="113883"/>
                </a:lnTo>
                <a:lnTo>
                  <a:pt x="17502" y="113883"/>
                </a:lnTo>
                <a:lnTo>
                  <a:pt x="23503" y="107835"/>
                </a:lnTo>
                <a:lnTo>
                  <a:pt x="23503" y="92571"/>
                </a:lnTo>
                <a:lnTo>
                  <a:pt x="23479" y="92571"/>
                </a:lnTo>
                <a:lnTo>
                  <a:pt x="35362" y="80605"/>
                </a:lnTo>
                <a:lnTo>
                  <a:pt x="35362" y="65353"/>
                </a:lnTo>
                <a:cubicBezTo>
                  <a:pt x="35755" y="65270"/>
                  <a:pt x="36028" y="64949"/>
                  <a:pt x="36028" y="64544"/>
                </a:cubicBezTo>
                <a:cubicBezTo>
                  <a:pt x="36028" y="64103"/>
                  <a:pt x="35659" y="63722"/>
                  <a:pt x="35207" y="63722"/>
                </a:cubicBezTo>
                <a:close/>
                <a:moveTo>
                  <a:pt x="60734" y="113395"/>
                </a:moveTo>
                <a:cubicBezTo>
                  <a:pt x="61032" y="113395"/>
                  <a:pt x="61270" y="113633"/>
                  <a:pt x="61270" y="113931"/>
                </a:cubicBezTo>
                <a:cubicBezTo>
                  <a:pt x="61270" y="114228"/>
                  <a:pt x="61032" y="114467"/>
                  <a:pt x="60734" y="114467"/>
                </a:cubicBezTo>
                <a:cubicBezTo>
                  <a:pt x="60436" y="114467"/>
                  <a:pt x="60198" y="114228"/>
                  <a:pt x="60198" y="113931"/>
                </a:cubicBezTo>
                <a:cubicBezTo>
                  <a:pt x="60198" y="113633"/>
                  <a:pt x="60436" y="113395"/>
                  <a:pt x="60734" y="113395"/>
                </a:cubicBezTo>
                <a:close/>
                <a:moveTo>
                  <a:pt x="60734" y="113121"/>
                </a:moveTo>
                <a:cubicBezTo>
                  <a:pt x="60293" y="113121"/>
                  <a:pt x="59924" y="113490"/>
                  <a:pt x="59924" y="113943"/>
                </a:cubicBezTo>
                <a:cubicBezTo>
                  <a:pt x="59924" y="114383"/>
                  <a:pt x="60293" y="114764"/>
                  <a:pt x="60734" y="114764"/>
                </a:cubicBezTo>
                <a:cubicBezTo>
                  <a:pt x="61186" y="114764"/>
                  <a:pt x="61555" y="114383"/>
                  <a:pt x="61555" y="113943"/>
                </a:cubicBezTo>
                <a:cubicBezTo>
                  <a:pt x="61555" y="113478"/>
                  <a:pt x="61198" y="113121"/>
                  <a:pt x="60734" y="113121"/>
                </a:cubicBezTo>
                <a:close/>
                <a:moveTo>
                  <a:pt x="50899" y="114919"/>
                </a:moveTo>
                <a:cubicBezTo>
                  <a:pt x="51197" y="114919"/>
                  <a:pt x="51435" y="115157"/>
                  <a:pt x="51435" y="115455"/>
                </a:cubicBezTo>
                <a:cubicBezTo>
                  <a:pt x="51435" y="115752"/>
                  <a:pt x="51197" y="115991"/>
                  <a:pt x="50899" y="115991"/>
                </a:cubicBezTo>
                <a:cubicBezTo>
                  <a:pt x="50602" y="115991"/>
                  <a:pt x="50364" y="115752"/>
                  <a:pt x="50364" y="115455"/>
                </a:cubicBezTo>
                <a:cubicBezTo>
                  <a:pt x="50364" y="115157"/>
                  <a:pt x="50602" y="114919"/>
                  <a:pt x="50899" y="114919"/>
                </a:cubicBezTo>
                <a:close/>
                <a:moveTo>
                  <a:pt x="37433" y="61484"/>
                </a:moveTo>
                <a:cubicBezTo>
                  <a:pt x="36981" y="61484"/>
                  <a:pt x="36612" y="61853"/>
                  <a:pt x="36612" y="62293"/>
                </a:cubicBezTo>
                <a:cubicBezTo>
                  <a:pt x="36612" y="62698"/>
                  <a:pt x="36909" y="63032"/>
                  <a:pt x="37279" y="63103"/>
                </a:cubicBezTo>
                <a:lnTo>
                  <a:pt x="37279" y="81189"/>
                </a:lnTo>
                <a:lnTo>
                  <a:pt x="25408" y="93154"/>
                </a:lnTo>
                <a:lnTo>
                  <a:pt x="25408" y="108418"/>
                </a:lnTo>
                <a:lnTo>
                  <a:pt x="18038" y="115848"/>
                </a:lnTo>
                <a:lnTo>
                  <a:pt x="5060" y="115848"/>
                </a:lnTo>
                <a:lnTo>
                  <a:pt x="5060" y="116133"/>
                </a:lnTo>
                <a:lnTo>
                  <a:pt x="18169" y="116133"/>
                </a:lnTo>
                <a:lnTo>
                  <a:pt x="25706" y="108537"/>
                </a:lnTo>
                <a:lnTo>
                  <a:pt x="25706" y="93273"/>
                </a:lnTo>
                <a:lnTo>
                  <a:pt x="37576" y="81308"/>
                </a:lnTo>
                <a:lnTo>
                  <a:pt x="37576" y="63103"/>
                </a:lnTo>
                <a:cubicBezTo>
                  <a:pt x="37969" y="63032"/>
                  <a:pt x="38255" y="62698"/>
                  <a:pt x="38255" y="62293"/>
                </a:cubicBezTo>
                <a:cubicBezTo>
                  <a:pt x="38255" y="61853"/>
                  <a:pt x="37874" y="61484"/>
                  <a:pt x="37433" y="61484"/>
                </a:cubicBezTo>
                <a:close/>
                <a:moveTo>
                  <a:pt x="50899" y="117872"/>
                </a:moveTo>
                <a:cubicBezTo>
                  <a:pt x="51197" y="117872"/>
                  <a:pt x="51435" y="118110"/>
                  <a:pt x="51435" y="118408"/>
                </a:cubicBezTo>
                <a:cubicBezTo>
                  <a:pt x="51435" y="118705"/>
                  <a:pt x="51197" y="118943"/>
                  <a:pt x="50899" y="118943"/>
                </a:cubicBezTo>
                <a:cubicBezTo>
                  <a:pt x="50602" y="118943"/>
                  <a:pt x="50364" y="118705"/>
                  <a:pt x="50364" y="118408"/>
                </a:cubicBezTo>
                <a:cubicBezTo>
                  <a:pt x="50364" y="118110"/>
                  <a:pt x="50602" y="117872"/>
                  <a:pt x="50899" y="117872"/>
                </a:cubicBezTo>
                <a:close/>
                <a:moveTo>
                  <a:pt x="10192" y="120551"/>
                </a:moveTo>
                <a:cubicBezTo>
                  <a:pt x="9680" y="120551"/>
                  <a:pt x="9239" y="120979"/>
                  <a:pt x="9239" y="121503"/>
                </a:cubicBezTo>
                <a:cubicBezTo>
                  <a:pt x="9239" y="122027"/>
                  <a:pt x="9680" y="122456"/>
                  <a:pt x="10192" y="122456"/>
                </a:cubicBezTo>
                <a:cubicBezTo>
                  <a:pt x="10728" y="122456"/>
                  <a:pt x="11144" y="122027"/>
                  <a:pt x="11144" y="121503"/>
                </a:cubicBezTo>
                <a:cubicBezTo>
                  <a:pt x="11144" y="120979"/>
                  <a:pt x="10716" y="120551"/>
                  <a:pt x="10192" y="120551"/>
                </a:cubicBezTo>
                <a:close/>
                <a:moveTo>
                  <a:pt x="12454" y="120551"/>
                </a:moveTo>
                <a:cubicBezTo>
                  <a:pt x="11942" y="120551"/>
                  <a:pt x="11502" y="120979"/>
                  <a:pt x="11502" y="121503"/>
                </a:cubicBezTo>
                <a:cubicBezTo>
                  <a:pt x="11502" y="122027"/>
                  <a:pt x="11942" y="122456"/>
                  <a:pt x="12454" y="122456"/>
                </a:cubicBezTo>
                <a:cubicBezTo>
                  <a:pt x="12978" y="122456"/>
                  <a:pt x="13407" y="122027"/>
                  <a:pt x="13407" y="121503"/>
                </a:cubicBezTo>
                <a:cubicBezTo>
                  <a:pt x="13407" y="120979"/>
                  <a:pt x="12978" y="120551"/>
                  <a:pt x="12454" y="120551"/>
                </a:cubicBezTo>
                <a:close/>
                <a:moveTo>
                  <a:pt x="14716" y="120551"/>
                </a:moveTo>
                <a:cubicBezTo>
                  <a:pt x="14204" y="120551"/>
                  <a:pt x="13764" y="120979"/>
                  <a:pt x="13764" y="121503"/>
                </a:cubicBezTo>
                <a:cubicBezTo>
                  <a:pt x="13764" y="122027"/>
                  <a:pt x="14204" y="122456"/>
                  <a:pt x="14716" y="122456"/>
                </a:cubicBezTo>
                <a:cubicBezTo>
                  <a:pt x="15240" y="122456"/>
                  <a:pt x="15669" y="122027"/>
                  <a:pt x="15669" y="121503"/>
                </a:cubicBezTo>
                <a:cubicBezTo>
                  <a:pt x="15669" y="120979"/>
                  <a:pt x="15240" y="120551"/>
                  <a:pt x="14716" y="120551"/>
                </a:cubicBezTo>
                <a:close/>
                <a:moveTo>
                  <a:pt x="53804" y="124611"/>
                </a:moveTo>
                <a:cubicBezTo>
                  <a:pt x="54102" y="124611"/>
                  <a:pt x="54340" y="124849"/>
                  <a:pt x="54340" y="125146"/>
                </a:cubicBezTo>
                <a:cubicBezTo>
                  <a:pt x="54340" y="125444"/>
                  <a:pt x="54102" y="125682"/>
                  <a:pt x="53804" y="125682"/>
                </a:cubicBezTo>
                <a:cubicBezTo>
                  <a:pt x="53507" y="125682"/>
                  <a:pt x="53269" y="125444"/>
                  <a:pt x="53269" y="125146"/>
                </a:cubicBezTo>
                <a:cubicBezTo>
                  <a:pt x="53269" y="124849"/>
                  <a:pt x="53507" y="124611"/>
                  <a:pt x="53804" y="124611"/>
                </a:cubicBezTo>
                <a:close/>
                <a:moveTo>
                  <a:pt x="10216" y="125789"/>
                </a:moveTo>
                <a:cubicBezTo>
                  <a:pt x="10513" y="125789"/>
                  <a:pt x="10751" y="126028"/>
                  <a:pt x="10751" y="126325"/>
                </a:cubicBezTo>
                <a:cubicBezTo>
                  <a:pt x="10751" y="126623"/>
                  <a:pt x="10513" y="126861"/>
                  <a:pt x="10216" y="126861"/>
                </a:cubicBezTo>
                <a:cubicBezTo>
                  <a:pt x="9918" y="126861"/>
                  <a:pt x="9680" y="126623"/>
                  <a:pt x="9680" y="126325"/>
                </a:cubicBezTo>
                <a:cubicBezTo>
                  <a:pt x="9680" y="126028"/>
                  <a:pt x="9918" y="125789"/>
                  <a:pt x="10216" y="125789"/>
                </a:cubicBezTo>
                <a:close/>
                <a:moveTo>
                  <a:pt x="12454" y="125789"/>
                </a:moveTo>
                <a:cubicBezTo>
                  <a:pt x="12752" y="125789"/>
                  <a:pt x="12990" y="126028"/>
                  <a:pt x="12990" y="126325"/>
                </a:cubicBezTo>
                <a:cubicBezTo>
                  <a:pt x="12990" y="126623"/>
                  <a:pt x="12752" y="126861"/>
                  <a:pt x="12454" y="126861"/>
                </a:cubicBezTo>
                <a:cubicBezTo>
                  <a:pt x="12156" y="126861"/>
                  <a:pt x="11918" y="126623"/>
                  <a:pt x="11918" y="126325"/>
                </a:cubicBezTo>
                <a:cubicBezTo>
                  <a:pt x="11918" y="126028"/>
                  <a:pt x="12156" y="125789"/>
                  <a:pt x="12454" y="125789"/>
                </a:cubicBezTo>
                <a:close/>
                <a:moveTo>
                  <a:pt x="14716" y="125789"/>
                </a:moveTo>
                <a:cubicBezTo>
                  <a:pt x="15014" y="125789"/>
                  <a:pt x="15252" y="126028"/>
                  <a:pt x="15252" y="126325"/>
                </a:cubicBezTo>
                <a:cubicBezTo>
                  <a:pt x="15252" y="126623"/>
                  <a:pt x="15014" y="126861"/>
                  <a:pt x="14716" y="126861"/>
                </a:cubicBezTo>
                <a:cubicBezTo>
                  <a:pt x="14419" y="126861"/>
                  <a:pt x="14180" y="126623"/>
                  <a:pt x="14180" y="126325"/>
                </a:cubicBezTo>
                <a:cubicBezTo>
                  <a:pt x="14180" y="126028"/>
                  <a:pt x="14419" y="125789"/>
                  <a:pt x="14716" y="125789"/>
                </a:cubicBezTo>
                <a:close/>
                <a:moveTo>
                  <a:pt x="50887" y="125897"/>
                </a:moveTo>
                <a:cubicBezTo>
                  <a:pt x="51185" y="125897"/>
                  <a:pt x="51423" y="126135"/>
                  <a:pt x="51423" y="126432"/>
                </a:cubicBezTo>
                <a:cubicBezTo>
                  <a:pt x="51423" y="126730"/>
                  <a:pt x="51185" y="126968"/>
                  <a:pt x="50887" y="126968"/>
                </a:cubicBezTo>
                <a:cubicBezTo>
                  <a:pt x="50590" y="126968"/>
                  <a:pt x="50352" y="126730"/>
                  <a:pt x="50352" y="126432"/>
                </a:cubicBezTo>
                <a:cubicBezTo>
                  <a:pt x="50352" y="126135"/>
                  <a:pt x="50590" y="125897"/>
                  <a:pt x="50887" y="125897"/>
                </a:cubicBezTo>
                <a:close/>
                <a:moveTo>
                  <a:pt x="56067" y="126849"/>
                </a:moveTo>
                <a:cubicBezTo>
                  <a:pt x="56364" y="126849"/>
                  <a:pt x="56602" y="127087"/>
                  <a:pt x="56602" y="127385"/>
                </a:cubicBezTo>
                <a:cubicBezTo>
                  <a:pt x="56602" y="127682"/>
                  <a:pt x="56364" y="127921"/>
                  <a:pt x="56067" y="127921"/>
                </a:cubicBezTo>
                <a:cubicBezTo>
                  <a:pt x="55769" y="127921"/>
                  <a:pt x="55531" y="127682"/>
                  <a:pt x="55531" y="127385"/>
                </a:cubicBezTo>
                <a:cubicBezTo>
                  <a:pt x="55531" y="127087"/>
                  <a:pt x="55769" y="126849"/>
                  <a:pt x="56067" y="126849"/>
                </a:cubicBezTo>
                <a:close/>
                <a:moveTo>
                  <a:pt x="58317" y="129087"/>
                </a:moveTo>
                <a:cubicBezTo>
                  <a:pt x="58615" y="129087"/>
                  <a:pt x="58853" y="129326"/>
                  <a:pt x="58853" y="129623"/>
                </a:cubicBezTo>
                <a:cubicBezTo>
                  <a:pt x="58853" y="129921"/>
                  <a:pt x="58615" y="130159"/>
                  <a:pt x="58317" y="130159"/>
                </a:cubicBezTo>
                <a:cubicBezTo>
                  <a:pt x="58019" y="130159"/>
                  <a:pt x="57781" y="129921"/>
                  <a:pt x="57781" y="129623"/>
                </a:cubicBezTo>
                <a:cubicBezTo>
                  <a:pt x="57781" y="129326"/>
                  <a:pt x="58019" y="129087"/>
                  <a:pt x="58317" y="129087"/>
                </a:cubicBezTo>
                <a:close/>
                <a:moveTo>
                  <a:pt x="142042" y="105656"/>
                </a:moveTo>
                <a:lnTo>
                  <a:pt x="142042" y="115657"/>
                </a:lnTo>
                <a:lnTo>
                  <a:pt x="157829" y="131409"/>
                </a:lnTo>
                <a:lnTo>
                  <a:pt x="158032" y="131207"/>
                </a:lnTo>
                <a:lnTo>
                  <a:pt x="142327" y="115538"/>
                </a:lnTo>
                <a:lnTo>
                  <a:pt x="142327" y="105656"/>
                </a:lnTo>
                <a:close/>
                <a:moveTo>
                  <a:pt x="139791" y="103406"/>
                </a:moveTo>
                <a:lnTo>
                  <a:pt x="139791" y="116372"/>
                </a:lnTo>
                <a:lnTo>
                  <a:pt x="155591" y="132124"/>
                </a:lnTo>
                <a:lnTo>
                  <a:pt x="155781" y="131921"/>
                </a:lnTo>
                <a:lnTo>
                  <a:pt x="140077" y="116253"/>
                </a:lnTo>
                <a:lnTo>
                  <a:pt x="140077" y="103406"/>
                </a:lnTo>
                <a:close/>
                <a:moveTo>
                  <a:pt x="87201" y="34683"/>
                </a:moveTo>
                <a:cubicBezTo>
                  <a:pt x="86749" y="34683"/>
                  <a:pt x="86380" y="35064"/>
                  <a:pt x="86380" y="35504"/>
                </a:cubicBezTo>
                <a:cubicBezTo>
                  <a:pt x="86380" y="35957"/>
                  <a:pt x="86749" y="36326"/>
                  <a:pt x="87201" y="36326"/>
                </a:cubicBezTo>
                <a:cubicBezTo>
                  <a:pt x="87380" y="36326"/>
                  <a:pt x="87523" y="36266"/>
                  <a:pt x="87654" y="36171"/>
                </a:cubicBezTo>
                <a:lnTo>
                  <a:pt x="104370" y="52876"/>
                </a:lnTo>
                <a:lnTo>
                  <a:pt x="104418" y="52923"/>
                </a:lnTo>
                <a:lnTo>
                  <a:pt x="112145" y="52923"/>
                </a:lnTo>
                <a:lnTo>
                  <a:pt x="137517" y="78260"/>
                </a:lnTo>
                <a:lnTo>
                  <a:pt x="137517" y="117098"/>
                </a:lnTo>
                <a:lnTo>
                  <a:pt x="153305" y="132850"/>
                </a:lnTo>
                <a:lnTo>
                  <a:pt x="153495" y="132647"/>
                </a:lnTo>
                <a:lnTo>
                  <a:pt x="137803" y="116979"/>
                </a:lnTo>
                <a:lnTo>
                  <a:pt x="137803" y="78129"/>
                </a:lnTo>
                <a:lnTo>
                  <a:pt x="137827" y="78129"/>
                </a:lnTo>
                <a:lnTo>
                  <a:pt x="112324" y="52673"/>
                </a:lnTo>
                <a:lnTo>
                  <a:pt x="112276" y="52626"/>
                </a:lnTo>
                <a:lnTo>
                  <a:pt x="104549" y="52626"/>
                </a:lnTo>
                <a:lnTo>
                  <a:pt x="87868" y="35969"/>
                </a:lnTo>
                <a:cubicBezTo>
                  <a:pt x="87952" y="35838"/>
                  <a:pt x="88011" y="35671"/>
                  <a:pt x="88011" y="35504"/>
                </a:cubicBezTo>
                <a:cubicBezTo>
                  <a:pt x="88011" y="35064"/>
                  <a:pt x="87642" y="34683"/>
                  <a:pt x="87201" y="34683"/>
                </a:cubicBezTo>
                <a:close/>
                <a:moveTo>
                  <a:pt x="80998" y="35540"/>
                </a:moveTo>
                <a:lnTo>
                  <a:pt x="79593" y="36945"/>
                </a:lnTo>
                <a:cubicBezTo>
                  <a:pt x="79462" y="36862"/>
                  <a:pt x="79296" y="36802"/>
                  <a:pt x="79129" y="36802"/>
                </a:cubicBezTo>
                <a:cubicBezTo>
                  <a:pt x="78689" y="36802"/>
                  <a:pt x="78319" y="37171"/>
                  <a:pt x="78319" y="37624"/>
                </a:cubicBezTo>
                <a:cubicBezTo>
                  <a:pt x="78319" y="38064"/>
                  <a:pt x="78689" y="38433"/>
                  <a:pt x="79129" y="38433"/>
                </a:cubicBezTo>
                <a:cubicBezTo>
                  <a:pt x="79581" y="38433"/>
                  <a:pt x="79951" y="38064"/>
                  <a:pt x="79951" y="37624"/>
                </a:cubicBezTo>
                <a:cubicBezTo>
                  <a:pt x="79951" y="37445"/>
                  <a:pt x="79891" y="37279"/>
                  <a:pt x="79808" y="37159"/>
                </a:cubicBezTo>
                <a:lnTo>
                  <a:pt x="81129" y="35838"/>
                </a:lnTo>
                <a:lnTo>
                  <a:pt x="84392" y="35838"/>
                </a:lnTo>
                <a:lnTo>
                  <a:pt x="103704" y="55102"/>
                </a:lnTo>
                <a:lnTo>
                  <a:pt x="103751" y="55150"/>
                </a:lnTo>
                <a:lnTo>
                  <a:pt x="111478" y="55150"/>
                </a:lnTo>
                <a:lnTo>
                  <a:pt x="135291" y="78962"/>
                </a:lnTo>
                <a:lnTo>
                  <a:pt x="135291" y="117800"/>
                </a:lnTo>
                <a:lnTo>
                  <a:pt x="151079" y="133552"/>
                </a:lnTo>
                <a:lnTo>
                  <a:pt x="151269" y="133350"/>
                </a:lnTo>
                <a:lnTo>
                  <a:pt x="135565" y="117681"/>
                </a:lnTo>
                <a:lnTo>
                  <a:pt x="135565" y="78843"/>
                </a:lnTo>
                <a:lnTo>
                  <a:pt x="111609" y="54912"/>
                </a:lnTo>
                <a:lnTo>
                  <a:pt x="111562" y="54864"/>
                </a:lnTo>
                <a:lnTo>
                  <a:pt x="103835" y="54864"/>
                </a:lnTo>
                <a:lnTo>
                  <a:pt x="88690" y="39731"/>
                </a:lnTo>
                <a:lnTo>
                  <a:pt x="84534" y="35576"/>
                </a:lnTo>
                <a:lnTo>
                  <a:pt x="84487" y="35540"/>
                </a:lnTo>
                <a:close/>
                <a:moveTo>
                  <a:pt x="82725" y="78879"/>
                </a:moveTo>
                <a:cubicBezTo>
                  <a:pt x="82272" y="78879"/>
                  <a:pt x="81903" y="79248"/>
                  <a:pt x="81903" y="79700"/>
                </a:cubicBezTo>
                <a:cubicBezTo>
                  <a:pt x="81903" y="80093"/>
                  <a:pt x="82201" y="80427"/>
                  <a:pt x="82570" y="80498"/>
                </a:cubicBezTo>
                <a:lnTo>
                  <a:pt x="82570" y="86844"/>
                </a:lnTo>
                <a:lnTo>
                  <a:pt x="84570" y="88821"/>
                </a:lnTo>
                <a:lnTo>
                  <a:pt x="86690" y="88821"/>
                </a:lnTo>
                <a:lnTo>
                  <a:pt x="89928" y="92011"/>
                </a:lnTo>
                <a:lnTo>
                  <a:pt x="89928" y="133278"/>
                </a:lnTo>
                <a:lnTo>
                  <a:pt x="83582" y="139624"/>
                </a:lnTo>
                <a:lnTo>
                  <a:pt x="83796" y="139839"/>
                </a:lnTo>
                <a:lnTo>
                  <a:pt x="90226" y="133397"/>
                </a:lnTo>
                <a:lnTo>
                  <a:pt x="90226" y="91904"/>
                </a:lnTo>
                <a:lnTo>
                  <a:pt x="86832" y="88535"/>
                </a:lnTo>
                <a:lnTo>
                  <a:pt x="84701" y="88535"/>
                </a:lnTo>
                <a:lnTo>
                  <a:pt x="82868" y="86713"/>
                </a:lnTo>
                <a:lnTo>
                  <a:pt x="82868" y="80498"/>
                </a:lnTo>
                <a:cubicBezTo>
                  <a:pt x="83261" y="80427"/>
                  <a:pt x="83534" y="80093"/>
                  <a:pt x="83534" y="79700"/>
                </a:cubicBezTo>
                <a:cubicBezTo>
                  <a:pt x="83534" y="79248"/>
                  <a:pt x="83165" y="78879"/>
                  <a:pt x="82725" y="78879"/>
                </a:cubicBezTo>
                <a:close/>
                <a:moveTo>
                  <a:pt x="110085" y="139255"/>
                </a:moveTo>
                <a:cubicBezTo>
                  <a:pt x="110383" y="139255"/>
                  <a:pt x="110621" y="139493"/>
                  <a:pt x="110621" y="139791"/>
                </a:cubicBezTo>
                <a:cubicBezTo>
                  <a:pt x="110621" y="140089"/>
                  <a:pt x="110383" y="140327"/>
                  <a:pt x="110085" y="140327"/>
                </a:cubicBezTo>
                <a:cubicBezTo>
                  <a:pt x="109788" y="140327"/>
                  <a:pt x="109550" y="140089"/>
                  <a:pt x="109550" y="139791"/>
                </a:cubicBezTo>
                <a:cubicBezTo>
                  <a:pt x="109573" y="139493"/>
                  <a:pt x="109811" y="139255"/>
                  <a:pt x="110085" y="139255"/>
                </a:cubicBezTo>
                <a:close/>
                <a:moveTo>
                  <a:pt x="110085" y="138970"/>
                </a:moveTo>
                <a:cubicBezTo>
                  <a:pt x="109645" y="138970"/>
                  <a:pt x="109276" y="139351"/>
                  <a:pt x="109276" y="139791"/>
                </a:cubicBezTo>
                <a:cubicBezTo>
                  <a:pt x="109276" y="140244"/>
                  <a:pt x="109645" y="140613"/>
                  <a:pt x="110085" y="140613"/>
                </a:cubicBezTo>
                <a:cubicBezTo>
                  <a:pt x="110538" y="140613"/>
                  <a:pt x="110907" y="140244"/>
                  <a:pt x="110907" y="139791"/>
                </a:cubicBezTo>
                <a:cubicBezTo>
                  <a:pt x="110907" y="139351"/>
                  <a:pt x="110538" y="138970"/>
                  <a:pt x="110085" y="138970"/>
                </a:cubicBezTo>
                <a:close/>
                <a:moveTo>
                  <a:pt x="50887" y="125599"/>
                </a:moveTo>
                <a:cubicBezTo>
                  <a:pt x="50435" y="125611"/>
                  <a:pt x="50078" y="125980"/>
                  <a:pt x="50078" y="126432"/>
                </a:cubicBezTo>
                <a:cubicBezTo>
                  <a:pt x="50078" y="126825"/>
                  <a:pt x="50375" y="127159"/>
                  <a:pt x="50756" y="127230"/>
                </a:cubicBezTo>
                <a:lnTo>
                  <a:pt x="50756" y="135922"/>
                </a:lnTo>
                <a:lnTo>
                  <a:pt x="46125" y="140565"/>
                </a:lnTo>
                <a:lnTo>
                  <a:pt x="46327" y="140756"/>
                </a:lnTo>
                <a:lnTo>
                  <a:pt x="51030" y="136029"/>
                </a:lnTo>
                <a:lnTo>
                  <a:pt x="51030" y="127218"/>
                </a:lnTo>
                <a:cubicBezTo>
                  <a:pt x="51423" y="127147"/>
                  <a:pt x="51709" y="126813"/>
                  <a:pt x="51709" y="126409"/>
                </a:cubicBezTo>
                <a:cubicBezTo>
                  <a:pt x="51709" y="125968"/>
                  <a:pt x="51328" y="125599"/>
                  <a:pt x="50887" y="125599"/>
                </a:cubicBezTo>
                <a:close/>
                <a:moveTo>
                  <a:pt x="29563" y="141696"/>
                </a:moveTo>
                <a:cubicBezTo>
                  <a:pt x="29861" y="141696"/>
                  <a:pt x="30099" y="141934"/>
                  <a:pt x="30099" y="142232"/>
                </a:cubicBezTo>
                <a:cubicBezTo>
                  <a:pt x="30099" y="142530"/>
                  <a:pt x="29861" y="142768"/>
                  <a:pt x="29563" y="142768"/>
                </a:cubicBezTo>
                <a:cubicBezTo>
                  <a:pt x="29266" y="142768"/>
                  <a:pt x="29028" y="142530"/>
                  <a:pt x="29028" y="142232"/>
                </a:cubicBezTo>
                <a:cubicBezTo>
                  <a:pt x="29028" y="141934"/>
                  <a:pt x="29266" y="141696"/>
                  <a:pt x="29563" y="141696"/>
                </a:cubicBezTo>
                <a:close/>
                <a:moveTo>
                  <a:pt x="51542" y="98822"/>
                </a:moveTo>
                <a:cubicBezTo>
                  <a:pt x="51090" y="98822"/>
                  <a:pt x="50721" y="99179"/>
                  <a:pt x="50721" y="99643"/>
                </a:cubicBezTo>
                <a:cubicBezTo>
                  <a:pt x="50721" y="99822"/>
                  <a:pt x="50780" y="99977"/>
                  <a:pt x="50876" y="100096"/>
                </a:cubicBezTo>
                <a:lnTo>
                  <a:pt x="48625" y="102346"/>
                </a:lnTo>
                <a:lnTo>
                  <a:pt x="48625" y="106966"/>
                </a:lnTo>
                <a:lnTo>
                  <a:pt x="39112" y="116514"/>
                </a:lnTo>
                <a:lnTo>
                  <a:pt x="39065" y="116562"/>
                </a:lnTo>
                <a:lnTo>
                  <a:pt x="39065" y="119110"/>
                </a:lnTo>
                <a:lnTo>
                  <a:pt x="29409" y="128814"/>
                </a:lnTo>
                <a:lnTo>
                  <a:pt x="29409" y="141434"/>
                </a:lnTo>
                <a:cubicBezTo>
                  <a:pt x="29028" y="141506"/>
                  <a:pt x="28742" y="141827"/>
                  <a:pt x="28742" y="142232"/>
                </a:cubicBezTo>
                <a:cubicBezTo>
                  <a:pt x="28742" y="142684"/>
                  <a:pt x="29111" y="143053"/>
                  <a:pt x="29563" y="143053"/>
                </a:cubicBezTo>
                <a:cubicBezTo>
                  <a:pt x="30004" y="143053"/>
                  <a:pt x="30373" y="142684"/>
                  <a:pt x="30373" y="142232"/>
                </a:cubicBezTo>
                <a:cubicBezTo>
                  <a:pt x="30373" y="141827"/>
                  <a:pt x="30075" y="141506"/>
                  <a:pt x="29706" y="141434"/>
                </a:cubicBezTo>
                <a:lnTo>
                  <a:pt x="29706" y="128933"/>
                </a:lnTo>
                <a:lnTo>
                  <a:pt x="39362" y="119241"/>
                </a:lnTo>
                <a:lnTo>
                  <a:pt x="39362" y="116693"/>
                </a:lnTo>
                <a:lnTo>
                  <a:pt x="48875" y="107132"/>
                </a:lnTo>
                <a:lnTo>
                  <a:pt x="48923" y="107097"/>
                </a:lnTo>
                <a:lnTo>
                  <a:pt x="48923" y="102477"/>
                </a:lnTo>
                <a:lnTo>
                  <a:pt x="51078" y="100310"/>
                </a:lnTo>
                <a:cubicBezTo>
                  <a:pt x="51209" y="100393"/>
                  <a:pt x="51376" y="100453"/>
                  <a:pt x="51542" y="100453"/>
                </a:cubicBezTo>
                <a:cubicBezTo>
                  <a:pt x="51983" y="100453"/>
                  <a:pt x="52364" y="100084"/>
                  <a:pt x="52364" y="99631"/>
                </a:cubicBezTo>
                <a:cubicBezTo>
                  <a:pt x="52364" y="99191"/>
                  <a:pt x="51983" y="98822"/>
                  <a:pt x="51542" y="98822"/>
                </a:cubicBezTo>
                <a:close/>
                <a:moveTo>
                  <a:pt x="124337" y="77212"/>
                </a:moveTo>
                <a:cubicBezTo>
                  <a:pt x="123885" y="77212"/>
                  <a:pt x="123516" y="77581"/>
                  <a:pt x="123516" y="78022"/>
                </a:cubicBezTo>
                <a:cubicBezTo>
                  <a:pt x="123516" y="78474"/>
                  <a:pt x="123885" y="78843"/>
                  <a:pt x="124337" y="78843"/>
                </a:cubicBezTo>
                <a:cubicBezTo>
                  <a:pt x="124516" y="78843"/>
                  <a:pt x="124670" y="78784"/>
                  <a:pt x="124790" y="78700"/>
                </a:cubicBezTo>
                <a:lnTo>
                  <a:pt x="129516" y="83403"/>
                </a:lnTo>
                <a:lnTo>
                  <a:pt x="129516" y="120598"/>
                </a:lnTo>
                <a:lnTo>
                  <a:pt x="152210" y="143256"/>
                </a:lnTo>
                <a:lnTo>
                  <a:pt x="152400" y="143053"/>
                </a:lnTo>
                <a:lnTo>
                  <a:pt x="129778" y="120479"/>
                </a:lnTo>
                <a:lnTo>
                  <a:pt x="129778" y="83284"/>
                </a:lnTo>
                <a:lnTo>
                  <a:pt x="129814" y="83284"/>
                </a:lnTo>
                <a:lnTo>
                  <a:pt x="125004" y="78486"/>
                </a:lnTo>
                <a:cubicBezTo>
                  <a:pt x="125087" y="78355"/>
                  <a:pt x="125147" y="78188"/>
                  <a:pt x="125147" y="78022"/>
                </a:cubicBezTo>
                <a:cubicBezTo>
                  <a:pt x="125147" y="77581"/>
                  <a:pt x="124778" y="77212"/>
                  <a:pt x="124337" y="77212"/>
                </a:cubicBezTo>
                <a:close/>
                <a:moveTo>
                  <a:pt x="110085" y="142208"/>
                </a:moveTo>
                <a:cubicBezTo>
                  <a:pt x="110383" y="142208"/>
                  <a:pt x="110621" y="142446"/>
                  <a:pt x="110621" y="142744"/>
                </a:cubicBezTo>
                <a:cubicBezTo>
                  <a:pt x="110621" y="143042"/>
                  <a:pt x="110383" y="143280"/>
                  <a:pt x="110085" y="143280"/>
                </a:cubicBezTo>
                <a:cubicBezTo>
                  <a:pt x="109788" y="143280"/>
                  <a:pt x="109550" y="143042"/>
                  <a:pt x="109550" y="142744"/>
                </a:cubicBezTo>
                <a:cubicBezTo>
                  <a:pt x="109573" y="142446"/>
                  <a:pt x="109811" y="142208"/>
                  <a:pt x="110085" y="142208"/>
                </a:cubicBezTo>
                <a:close/>
                <a:moveTo>
                  <a:pt x="110085" y="141910"/>
                </a:moveTo>
                <a:cubicBezTo>
                  <a:pt x="109645" y="141910"/>
                  <a:pt x="109276" y="142280"/>
                  <a:pt x="109276" y="142720"/>
                </a:cubicBezTo>
                <a:cubicBezTo>
                  <a:pt x="109276" y="143184"/>
                  <a:pt x="109645" y="143542"/>
                  <a:pt x="110085" y="143542"/>
                </a:cubicBezTo>
                <a:cubicBezTo>
                  <a:pt x="110538" y="143542"/>
                  <a:pt x="110907" y="143172"/>
                  <a:pt x="110907" y="142720"/>
                </a:cubicBezTo>
                <a:cubicBezTo>
                  <a:pt x="110907" y="142280"/>
                  <a:pt x="110538" y="141910"/>
                  <a:pt x="110085" y="141910"/>
                </a:cubicBezTo>
                <a:close/>
                <a:moveTo>
                  <a:pt x="85939" y="142887"/>
                </a:moveTo>
                <a:cubicBezTo>
                  <a:pt x="86237" y="142887"/>
                  <a:pt x="86475" y="143125"/>
                  <a:pt x="86475" y="143423"/>
                </a:cubicBezTo>
                <a:cubicBezTo>
                  <a:pt x="86475" y="143720"/>
                  <a:pt x="86237" y="143958"/>
                  <a:pt x="85939" y="143958"/>
                </a:cubicBezTo>
                <a:cubicBezTo>
                  <a:pt x="85642" y="143958"/>
                  <a:pt x="85404" y="143720"/>
                  <a:pt x="85404" y="143423"/>
                </a:cubicBezTo>
                <a:cubicBezTo>
                  <a:pt x="85404" y="143125"/>
                  <a:pt x="85642" y="142887"/>
                  <a:pt x="85939" y="142887"/>
                </a:cubicBezTo>
                <a:close/>
                <a:moveTo>
                  <a:pt x="76795" y="45780"/>
                </a:moveTo>
                <a:lnTo>
                  <a:pt x="76795" y="67497"/>
                </a:lnTo>
                <a:lnTo>
                  <a:pt x="91131" y="81796"/>
                </a:lnTo>
                <a:lnTo>
                  <a:pt x="91131" y="87320"/>
                </a:lnTo>
                <a:lnTo>
                  <a:pt x="94429" y="90606"/>
                </a:lnTo>
                <a:lnTo>
                  <a:pt x="94429" y="134707"/>
                </a:lnTo>
                <a:lnTo>
                  <a:pt x="86392" y="142756"/>
                </a:lnTo>
                <a:cubicBezTo>
                  <a:pt x="86261" y="142661"/>
                  <a:pt x="86094" y="142601"/>
                  <a:pt x="85939" y="142601"/>
                </a:cubicBezTo>
                <a:cubicBezTo>
                  <a:pt x="85487" y="142601"/>
                  <a:pt x="85118" y="142982"/>
                  <a:pt x="85118" y="143423"/>
                </a:cubicBezTo>
                <a:cubicBezTo>
                  <a:pt x="85118" y="143875"/>
                  <a:pt x="85487" y="144244"/>
                  <a:pt x="85939" y="144244"/>
                </a:cubicBezTo>
                <a:cubicBezTo>
                  <a:pt x="86380" y="144244"/>
                  <a:pt x="86749" y="143875"/>
                  <a:pt x="86749" y="143423"/>
                </a:cubicBezTo>
                <a:cubicBezTo>
                  <a:pt x="86749" y="143244"/>
                  <a:pt x="86690" y="143077"/>
                  <a:pt x="86606" y="142958"/>
                </a:cubicBezTo>
                <a:lnTo>
                  <a:pt x="94714" y="134826"/>
                </a:lnTo>
                <a:lnTo>
                  <a:pt x="94714" y="90476"/>
                </a:lnTo>
                <a:lnTo>
                  <a:pt x="91416" y="87177"/>
                </a:lnTo>
                <a:lnTo>
                  <a:pt x="91416" y="81653"/>
                </a:lnTo>
                <a:lnTo>
                  <a:pt x="77081" y="67354"/>
                </a:lnTo>
                <a:lnTo>
                  <a:pt x="77081" y="45780"/>
                </a:lnTo>
                <a:close/>
                <a:moveTo>
                  <a:pt x="50887" y="104644"/>
                </a:moveTo>
                <a:cubicBezTo>
                  <a:pt x="50435" y="104644"/>
                  <a:pt x="50066" y="105013"/>
                  <a:pt x="50066" y="105454"/>
                </a:cubicBezTo>
                <a:cubicBezTo>
                  <a:pt x="50066" y="105858"/>
                  <a:pt x="50364" y="106192"/>
                  <a:pt x="50733" y="106263"/>
                </a:cubicBezTo>
                <a:lnTo>
                  <a:pt x="50733" y="109418"/>
                </a:lnTo>
                <a:lnTo>
                  <a:pt x="41231" y="118967"/>
                </a:lnTo>
                <a:lnTo>
                  <a:pt x="41184" y="119015"/>
                </a:lnTo>
                <a:lnTo>
                  <a:pt x="41184" y="122872"/>
                </a:lnTo>
                <a:lnTo>
                  <a:pt x="33290" y="130802"/>
                </a:lnTo>
                <a:lnTo>
                  <a:pt x="33254" y="130850"/>
                </a:lnTo>
                <a:lnTo>
                  <a:pt x="33254" y="147518"/>
                </a:lnTo>
                <a:lnTo>
                  <a:pt x="33528" y="147518"/>
                </a:lnTo>
                <a:lnTo>
                  <a:pt x="33528" y="130957"/>
                </a:lnTo>
                <a:lnTo>
                  <a:pt x="41422" y="123015"/>
                </a:lnTo>
                <a:lnTo>
                  <a:pt x="41470" y="122980"/>
                </a:lnTo>
                <a:lnTo>
                  <a:pt x="41470" y="119134"/>
                </a:lnTo>
                <a:lnTo>
                  <a:pt x="50971" y="109585"/>
                </a:lnTo>
                <a:lnTo>
                  <a:pt x="51018" y="109537"/>
                </a:lnTo>
                <a:lnTo>
                  <a:pt x="51018" y="106263"/>
                </a:lnTo>
                <a:cubicBezTo>
                  <a:pt x="51423" y="106204"/>
                  <a:pt x="51709" y="105858"/>
                  <a:pt x="51709" y="105454"/>
                </a:cubicBezTo>
                <a:cubicBezTo>
                  <a:pt x="51709" y="105013"/>
                  <a:pt x="51328" y="104644"/>
                  <a:pt x="50887" y="104644"/>
                </a:cubicBezTo>
                <a:close/>
                <a:moveTo>
                  <a:pt x="50756" y="140005"/>
                </a:moveTo>
                <a:lnTo>
                  <a:pt x="50756" y="147685"/>
                </a:lnTo>
                <a:lnTo>
                  <a:pt x="51030" y="147685"/>
                </a:lnTo>
                <a:lnTo>
                  <a:pt x="51030" y="140005"/>
                </a:lnTo>
                <a:close/>
                <a:moveTo>
                  <a:pt x="88928" y="45327"/>
                </a:moveTo>
                <a:cubicBezTo>
                  <a:pt x="88475" y="45327"/>
                  <a:pt x="88106" y="45708"/>
                  <a:pt x="88106" y="46149"/>
                </a:cubicBezTo>
                <a:cubicBezTo>
                  <a:pt x="88106" y="46553"/>
                  <a:pt x="88404" y="46875"/>
                  <a:pt x="88773" y="46958"/>
                </a:cubicBezTo>
                <a:lnTo>
                  <a:pt x="88773" y="63698"/>
                </a:lnTo>
                <a:lnTo>
                  <a:pt x="103108" y="77998"/>
                </a:lnTo>
                <a:lnTo>
                  <a:pt x="103108" y="83522"/>
                </a:lnTo>
                <a:lnTo>
                  <a:pt x="106418" y="86808"/>
                </a:lnTo>
                <a:lnTo>
                  <a:pt x="106418" y="135183"/>
                </a:lnTo>
                <a:lnTo>
                  <a:pt x="103644" y="137958"/>
                </a:lnTo>
                <a:lnTo>
                  <a:pt x="103644" y="147887"/>
                </a:lnTo>
                <a:lnTo>
                  <a:pt x="103930" y="147887"/>
                </a:lnTo>
                <a:lnTo>
                  <a:pt x="103930" y="138065"/>
                </a:lnTo>
                <a:lnTo>
                  <a:pt x="106716" y="135302"/>
                </a:lnTo>
                <a:lnTo>
                  <a:pt x="106716" y="86689"/>
                </a:lnTo>
                <a:lnTo>
                  <a:pt x="103406" y="83403"/>
                </a:lnTo>
                <a:lnTo>
                  <a:pt x="103406" y="77879"/>
                </a:lnTo>
                <a:lnTo>
                  <a:pt x="89071" y="63579"/>
                </a:lnTo>
                <a:lnTo>
                  <a:pt x="89071" y="46958"/>
                </a:lnTo>
                <a:cubicBezTo>
                  <a:pt x="89464" y="46875"/>
                  <a:pt x="89749" y="46553"/>
                  <a:pt x="89749" y="46149"/>
                </a:cubicBezTo>
                <a:cubicBezTo>
                  <a:pt x="89749" y="45708"/>
                  <a:pt x="89368" y="45327"/>
                  <a:pt x="88928" y="45327"/>
                </a:cubicBezTo>
                <a:close/>
                <a:moveTo>
                  <a:pt x="86678" y="43101"/>
                </a:moveTo>
                <a:cubicBezTo>
                  <a:pt x="86237" y="43101"/>
                  <a:pt x="85856" y="43470"/>
                  <a:pt x="85856" y="43922"/>
                </a:cubicBezTo>
                <a:cubicBezTo>
                  <a:pt x="85856" y="44315"/>
                  <a:pt x="86154" y="44648"/>
                  <a:pt x="86535" y="44720"/>
                </a:cubicBezTo>
                <a:lnTo>
                  <a:pt x="86535" y="64425"/>
                </a:lnTo>
                <a:lnTo>
                  <a:pt x="100858" y="78724"/>
                </a:lnTo>
                <a:lnTo>
                  <a:pt x="100858" y="84249"/>
                </a:lnTo>
                <a:lnTo>
                  <a:pt x="104168" y="87535"/>
                </a:lnTo>
                <a:lnTo>
                  <a:pt x="104168" y="134481"/>
                </a:lnTo>
                <a:lnTo>
                  <a:pt x="101394" y="137267"/>
                </a:lnTo>
                <a:lnTo>
                  <a:pt x="101394" y="147899"/>
                </a:lnTo>
                <a:lnTo>
                  <a:pt x="101679" y="147899"/>
                </a:lnTo>
                <a:lnTo>
                  <a:pt x="101679" y="137386"/>
                </a:lnTo>
                <a:lnTo>
                  <a:pt x="104454" y="134600"/>
                </a:lnTo>
                <a:lnTo>
                  <a:pt x="104454" y="87416"/>
                </a:lnTo>
                <a:lnTo>
                  <a:pt x="101144" y="84130"/>
                </a:lnTo>
                <a:lnTo>
                  <a:pt x="101144" y="78605"/>
                </a:lnTo>
                <a:lnTo>
                  <a:pt x="86809" y="64306"/>
                </a:lnTo>
                <a:lnTo>
                  <a:pt x="86809" y="44720"/>
                </a:lnTo>
                <a:cubicBezTo>
                  <a:pt x="87201" y="44648"/>
                  <a:pt x="87499" y="44315"/>
                  <a:pt x="87499" y="43922"/>
                </a:cubicBezTo>
                <a:cubicBezTo>
                  <a:pt x="87499" y="43470"/>
                  <a:pt x="87130" y="43101"/>
                  <a:pt x="86678" y="43101"/>
                </a:cubicBezTo>
                <a:close/>
                <a:moveTo>
                  <a:pt x="36814" y="117276"/>
                </a:moveTo>
                <a:lnTo>
                  <a:pt x="36814" y="118396"/>
                </a:lnTo>
                <a:lnTo>
                  <a:pt x="27206" y="128052"/>
                </a:lnTo>
                <a:lnTo>
                  <a:pt x="27158" y="128099"/>
                </a:lnTo>
                <a:lnTo>
                  <a:pt x="27158" y="142994"/>
                </a:lnTo>
                <a:lnTo>
                  <a:pt x="32266" y="148054"/>
                </a:lnTo>
                <a:lnTo>
                  <a:pt x="32457" y="147840"/>
                </a:lnTo>
                <a:lnTo>
                  <a:pt x="27444" y="142863"/>
                </a:lnTo>
                <a:lnTo>
                  <a:pt x="27444" y="128218"/>
                </a:lnTo>
                <a:lnTo>
                  <a:pt x="37052" y="118550"/>
                </a:lnTo>
                <a:lnTo>
                  <a:pt x="37100" y="118515"/>
                </a:lnTo>
                <a:lnTo>
                  <a:pt x="37100" y="117276"/>
                </a:lnTo>
                <a:close/>
                <a:moveTo>
                  <a:pt x="108918" y="66699"/>
                </a:moveTo>
                <a:lnTo>
                  <a:pt x="108716" y="66901"/>
                </a:lnTo>
                <a:lnTo>
                  <a:pt x="119408" y="77557"/>
                </a:lnTo>
                <a:lnTo>
                  <a:pt x="119408" y="125396"/>
                </a:lnTo>
                <a:lnTo>
                  <a:pt x="142101" y="148066"/>
                </a:lnTo>
                <a:lnTo>
                  <a:pt x="142292" y="147864"/>
                </a:lnTo>
                <a:lnTo>
                  <a:pt x="119670" y="125277"/>
                </a:lnTo>
                <a:lnTo>
                  <a:pt x="119670" y="77450"/>
                </a:lnTo>
                <a:lnTo>
                  <a:pt x="108918" y="66699"/>
                </a:lnTo>
                <a:close/>
                <a:moveTo>
                  <a:pt x="56055" y="126563"/>
                </a:moveTo>
                <a:cubicBezTo>
                  <a:pt x="55602" y="126563"/>
                  <a:pt x="55233" y="126932"/>
                  <a:pt x="55233" y="127385"/>
                </a:cubicBezTo>
                <a:cubicBezTo>
                  <a:pt x="55233" y="127778"/>
                  <a:pt x="55531" y="128111"/>
                  <a:pt x="55900" y="128183"/>
                </a:cubicBezTo>
                <a:lnTo>
                  <a:pt x="55900" y="148161"/>
                </a:lnTo>
                <a:lnTo>
                  <a:pt x="56186" y="148161"/>
                </a:lnTo>
                <a:lnTo>
                  <a:pt x="56186" y="128183"/>
                </a:lnTo>
                <a:cubicBezTo>
                  <a:pt x="56591" y="128123"/>
                  <a:pt x="56864" y="127778"/>
                  <a:pt x="56864" y="127385"/>
                </a:cubicBezTo>
                <a:cubicBezTo>
                  <a:pt x="56864" y="126932"/>
                  <a:pt x="56495" y="126563"/>
                  <a:pt x="56055" y="126563"/>
                </a:cubicBezTo>
                <a:close/>
                <a:moveTo>
                  <a:pt x="53804" y="124325"/>
                </a:moveTo>
                <a:cubicBezTo>
                  <a:pt x="53352" y="124325"/>
                  <a:pt x="52983" y="124706"/>
                  <a:pt x="52983" y="125146"/>
                </a:cubicBezTo>
                <a:cubicBezTo>
                  <a:pt x="52983" y="125551"/>
                  <a:pt x="53281" y="125873"/>
                  <a:pt x="53650" y="125956"/>
                </a:cubicBezTo>
                <a:lnTo>
                  <a:pt x="53650" y="148173"/>
                </a:lnTo>
                <a:lnTo>
                  <a:pt x="53935" y="148173"/>
                </a:lnTo>
                <a:lnTo>
                  <a:pt x="53935" y="125956"/>
                </a:lnTo>
                <a:cubicBezTo>
                  <a:pt x="54328" y="125873"/>
                  <a:pt x="54626" y="125551"/>
                  <a:pt x="54626" y="125146"/>
                </a:cubicBezTo>
                <a:cubicBezTo>
                  <a:pt x="54626" y="124706"/>
                  <a:pt x="54245" y="124325"/>
                  <a:pt x="53804" y="124325"/>
                </a:cubicBezTo>
                <a:close/>
                <a:moveTo>
                  <a:pt x="58293" y="128814"/>
                </a:moveTo>
                <a:cubicBezTo>
                  <a:pt x="57853" y="128814"/>
                  <a:pt x="57483" y="129183"/>
                  <a:pt x="57483" y="129623"/>
                </a:cubicBezTo>
                <a:cubicBezTo>
                  <a:pt x="57495" y="130028"/>
                  <a:pt x="57793" y="130361"/>
                  <a:pt x="58162" y="130433"/>
                </a:cubicBezTo>
                <a:lnTo>
                  <a:pt x="58162" y="148173"/>
                </a:lnTo>
                <a:lnTo>
                  <a:pt x="58448" y="148173"/>
                </a:lnTo>
                <a:lnTo>
                  <a:pt x="58448" y="130433"/>
                </a:lnTo>
                <a:cubicBezTo>
                  <a:pt x="58829" y="130361"/>
                  <a:pt x="59115" y="130028"/>
                  <a:pt x="59115" y="129623"/>
                </a:cubicBezTo>
                <a:cubicBezTo>
                  <a:pt x="59115" y="129183"/>
                  <a:pt x="58746" y="128814"/>
                  <a:pt x="58293" y="128814"/>
                </a:cubicBezTo>
                <a:close/>
                <a:moveTo>
                  <a:pt x="55281" y="98691"/>
                </a:moveTo>
                <a:cubicBezTo>
                  <a:pt x="54757" y="98691"/>
                  <a:pt x="54328" y="99119"/>
                  <a:pt x="54328" y="99643"/>
                </a:cubicBezTo>
                <a:cubicBezTo>
                  <a:pt x="54328" y="99953"/>
                  <a:pt x="54471" y="100215"/>
                  <a:pt x="54709" y="100393"/>
                </a:cubicBezTo>
                <a:lnTo>
                  <a:pt x="54709" y="120455"/>
                </a:lnTo>
                <a:lnTo>
                  <a:pt x="61258" y="126968"/>
                </a:lnTo>
                <a:lnTo>
                  <a:pt x="61258" y="148173"/>
                </a:lnTo>
                <a:lnTo>
                  <a:pt x="62389" y="148173"/>
                </a:lnTo>
                <a:lnTo>
                  <a:pt x="62389" y="126468"/>
                </a:lnTo>
                <a:lnTo>
                  <a:pt x="55840" y="119967"/>
                </a:lnTo>
                <a:lnTo>
                  <a:pt x="55840" y="100393"/>
                </a:lnTo>
                <a:cubicBezTo>
                  <a:pt x="56079" y="100215"/>
                  <a:pt x="56233" y="99953"/>
                  <a:pt x="56233" y="99643"/>
                </a:cubicBezTo>
                <a:cubicBezTo>
                  <a:pt x="56233" y="99119"/>
                  <a:pt x="55793" y="98691"/>
                  <a:pt x="55281" y="98691"/>
                </a:cubicBezTo>
                <a:close/>
                <a:moveTo>
                  <a:pt x="50887" y="111669"/>
                </a:moveTo>
                <a:cubicBezTo>
                  <a:pt x="50435" y="111669"/>
                  <a:pt x="50066" y="112038"/>
                  <a:pt x="50066" y="112478"/>
                </a:cubicBezTo>
                <a:cubicBezTo>
                  <a:pt x="50066" y="112645"/>
                  <a:pt x="50114" y="112812"/>
                  <a:pt x="50197" y="112931"/>
                </a:cubicBezTo>
                <a:cubicBezTo>
                  <a:pt x="43613" y="119551"/>
                  <a:pt x="43494" y="119670"/>
                  <a:pt x="43470" y="119670"/>
                </a:cubicBezTo>
                <a:lnTo>
                  <a:pt x="43458" y="119729"/>
                </a:lnTo>
                <a:lnTo>
                  <a:pt x="43458" y="123587"/>
                </a:lnTo>
                <a:lnTo>
                  <a:pt x="35576" y="131516"/>
                </a:lnTo>
                <a:lnTo>
                  <a:pt x="35528" y="131564"/>
                </a:lnTo>
                <a:lnTo>
                  <a:pt x="35528" y="148233"/>
                </a:lnTo>
                <a:lnTo>
                  <a:pt x="35790" y="148233"/>
                </a:lnTo>
                <a:lnTo>
                  <a:pt x="35790" y="148221"/>
                </a:lnTo>
                <a:lnTo>
                  <a:pt x="35790" y="131671"/>
                </a:lnTo>
                <a:lnTo>
                  <a:pt x="43684" y="123730"/>
                </a:lnTo>
                <a:lnTo>
                  <a:pt x="43732" y="123694"/>
                </a:lnTo>
                <a:lnTo>
                  <a:pt x="43732" y="119824"/>
                </a:lnTo>
                <a:cubicBezTo>
                  <a:pt x="43863" y="119705"/>
                  <a:pt x="44113" y="119467"/>
                  <a:pt x="44565" y="119003"/>
                </a:cubicBezTo>
                <a:lnTo>
                  <a:pt x="50411" y="113133"/>
                </a:lnTo>
                <a:cubicBezTo>
                  <a:pt x="50542" y="113240"/>
                  <a:pt x="50709" y="113300"/>
                  <a:pt x="50887" y="113300"/>
                </a:cubicBezTo>
                <a:cubicBezTo>
                  <a:pt x="51328" y="113300"/>
                  <a:pt x="51709" y="112931"/>
                  <a:pt x="51709" y="112478"/>
                </a:cubicBezTo>
                <a:cubicBezTo>
                  <a:pt x="51709" y="112038"/>
                  <a:pt x="51328" y="111669"/>
                  <a:pt x="50887" y="111669"/>
                </a:cubicBezTo>
                <a:close/>
                <a:moveTo>
                  <a:pt x="43041" y="134064"/>
                </a:moveTo>
                <a:cubicBezTo>
                  <a:pt x="42505" y="134076"/>
                  <a:pt x="42077" y="134505"/>
                  <a:pt x="42077" y="135029"/>
                </a:cubicBezTo>
                <a:cubicBezTo>
                  <a:pt x="42077" y="135338"/>
                  <a:pt x="42220" y="135612"/>
                  <a:pt x="42458" y="135791"/>
                </a:cubicBezTo>
                <a:lnTo>
                  <a:pt x="42458" y="143601"/>
                </a:lnTo>
                <a:lnTo>
                  <a:pt x="47256" y="148352"/>
                </a:lnTo>
                <a:lnTo>
                  <a:pt x="48054" y="147542"/>
                </a:lnTo>
                <a:lnTo>
                  <a:pt x="43613" y="143125"/>
                </a:lnTo>
                <a:lnTo>
                  <a:pt x="43613" y="135779"/>
                </a:lnTo>
                <a:cubicBezTo>
                  <a:pt x="43851" y="135588"/>
                  <a:pt x="43994" y="135326"/>
                  <a:pt x="43994" y="135017"/>
                </a:cubicBezTo>
                <a:cubicBezTo>
                  <a:pt x="43994" y="134493"/>
                  <a:pt x="43565" y="134064"/>
                  <a:pt x="43041" y="134064"/>
                </a:cubicBezTo>
                <a:close/>
                <a:moveTo>
                  <a:pt x="84415" y="40862"/>
                </a:moveTo>
                <a:cubicBezTo>
                  <a:pt x="83975" y="40862"/>
                  <a:pt x="83594" y="41243"/>
                  <a:pt x="83594" y="41684"/>
                </a:cubicBezTo>
                <a:cubicBezTo>
                  <a:pt x="83594" y="42089"/>
                  <a:pt x="83892" y="42410"/>
                  <a:pt x="84273" y="42493"/>
                </a:cubicBezTo>
                <a:lnTo>
                  <a:pt x="84273" y="65139"/>
                </a:lnTo>
                <a:lnTo>
                  <a:pt x="98596" y="79438"/>
                </a:lnTo>
                <a:lnTo>
                  <a:pt x="98596" y="84963"/>
                </a:lnTo>
                <a:lnTo>
                  <a:pt x="101906" y="88249"/>
                </a:lnTo>
                <a:lnTo>
                  <a:pt x="101906" y="133778"/>
                </a:lnTo>
                <a:lnTo>
                  <a:pt x="99132" y="136565"/>
                </a:lnTo>
                <a:lnTo>
                  <a:pt x="99132" y="148637"/>
                </a:lnTo>
                <a:lnTo>
                  <a:pt x="99417" y="148637"/>
                </a:lnTo>
                <a:lnTo>
                  <a:pt x="99417" y="136684"/>
                </a:lnTo>
                <a:lnTo>
                  <a:pt x="102191" y="133898"/>
                </a:lnTo>
                <a:lnTo>
                  <a:pt x="102191" y="88118"/>
                </a:lnTo>
                <a:lnTo>
                  <a:pt x="98882" y="84832"/>
                </a:lnTo>
                <a:lnTo>
                  <a:pt x="98882" y="79307"/>
                </a:lnTo>
                <a:lnTo>
                  <a:pt x="84546" y="65008"/>
                </a:lnTo>
                <a:lnTo>
                  <a:pt x="84546" y="42470"/>
                </a:lnTo>
                <a:cubicBezTo>
                  <a:pt x="84951" y="42410"/>
                  <a:pt x="85237" y="42089"/>
                  <a:pt x="85237" y="41684"/>
                </a:cubicBezTo>
                <a:cubicBezTo>
                  <a:pt x="85237" y="41243"/>
                  <a:pt x="84868" y="40862"/>
                  <a:pt x="84415" y="40862"/>
                </a:cubicBezTo>
                <a:close/>
                <a:moveTo>
                  <a:pt x="105442" y="65627"/>
                </a:moveTo>
                <a:cubicBezTo>
                  <a:pt x="105001" y="65627"/>
                  <a:pt x="104632" y="66008"/>
                  <a:pt x="104632" y="66449"/>
                </a:cubicBezTo>
                <a:cubicBezTo>
                  <a:pt x="104632" y="66901"/>
                  <a:pt x="105001" y="67270"/>
                  <a:pt x="105442" y="67270"/>
                </a:cubicBezTo>
                <a:cubicBezTo>
                  <a:pt x="105620" y="67270"/>
                  <a:pt x="105787" y="67211"/>
                  <a:pt x="105906" y="67116"/>
                </a:cubicBezTo>
                <a:lnTo>
                  <a:pt x="117146" y="78319"/>
                </a:lnTo>
                <a:lnTo>
                  <a:pt x="117146" y="126135"/>
                </a:lnTo>
                <a:lnTo>
                  <a:pt x="139839" y="148792"/>
                </a:lnTo>
                <a:lnTo>
                  <a:pt x="140030" y="148590"/>
                </a:lnTo>
                <a:lnTo>
                  <a:pt x="117408" y="126016"/>
                </a:lnTo>
                <a:lnTo>
                  <a:pt x="117408" y="78188"/>
                </a:lnTo>
                <a:lnTo>
                  <a:pt x="106097" y="66913"/>
                </a:lnTo>
                <a:cubicBezTo>
                  <a:pt x="106192" y="66782"/>
                  <a:pt x="106251" y="66615"/>
                  <a:pt x="106251" y="66449"/>
                </a:cubicBezTo>
                <a:cubicBezTo>
                  <a:pt x="106251" y="65984"/>
                  <a:pt x="105894" y="65627"/>
                  <a:pt x="105442" y="65627"/>
                </a:cubicBezTo>
                <a:close/>
                <a:moveTo>
                  <a:pt x="50887" y="114621"/>
                </a:moveTo>
                <a:cubicBezTo>
                  <a:pt x="50435" y="114621"/>
                  <a:pt x="50066" y="115002"/>
                  <a:pt x="50066" y="115443"/>
                </a:cubicBezTo>
                <a:cubicBezTo>
                  <a:pt x="50066" y="115610"/>
                  <a:pt x="50114" y="115776"/>
                  <a:pt x="50197" y="115895"/>
                </a:cubicBezTo>
                <a:lnTo>
                  <a:pt x="45696" y="120420"/>
                </a:lnTo>
                <a:lnTo>
                  <a:pt x="45696" y="124265"/>
                </a:lnTo>
                <a:lnTo>
                  <a:pt x="37802" y="132207"/>
                </a:lnTo>
                <a:lnTo>
                  <a:pt x="37755" y="132243"/>
                </a:lnTo>
                <a:lnTo>
                  <a:pt x="37755" y="148911"/>
                </a:lnTo>
                <a:lnTo>
                  <a:pt x="38052" y="148911"/>
                </a:lnTo>
                <a:lnTo>
                  <a:pt x="38052" y="132362"/>
                </a:lnTo>
                <a:lnTo>
                  <a:pt x="45946" y="124432"/>
                </a:lnTo>
                <a:lnTo>
                  <a:pt x="45994" y="124384"/>
                </a:lnTo>
                <a:lnTo>
                  <a:pt x="45994" y="120539"/>
                </a:lnTo>
                <a:lnTo>
                  <a:pt x="50411" y="116098"/>
                </a:lnTo>
                <a:cubicBezTo>
                  <a:pt x="50542" y="116205"/>
                  <a:pt x="50709" y="116264"/>
                  <a:pt x="50887" y="116264"/>
                </a:cubicBezTo>
                <a:cubicBezTo>
                  <a:pt x="51328" y="116264"/>
                  <a:pt x="51709" y="115895"/>
                  <a:pt x="51709" y="115443"/>
                </a:cubicBezTo>
                <a:cubicBezTo>
                  <a:pt x="51709" y="115002"/>
                  <a:pt x="51328" y="114621"/>
                  <a:pt x="50887" y="114621"/>
                </a:cubicBezTo>
                <a:close/>
                <a:moveTo>
                  <a:pt x="82034" y="47804"/>
                </a:moveTo>
                <a:lnTo>
                  <a:pt x="82034" y="65842"/>
                </a:lnTo>
                <a:lnTo>
                  <a:pt x="96369" y="80141"/>
                </a:lnTo>
                <a:lnTo>
                  <a:pt x="96369" y="85665"/>
                </a:lnTo>
                <a:lnTo>
                  <a:pt x="99667" y="88952"/>
                </a:lnTo>
                <a:lnTo>
                  <a:pt x="99667" y="133052"/>
                </a:lnTo>
                <a:lnTo>
                  <a:pt x="96905" y="135838"/>
                </a:lnTo>
                <a:lnTo>
                  <a:pt x="96905" y="149316"/>
                </a:lnTo>
                <a:lnTo>
                  <a:pt x="97191" y="149316"/>
                </a:lnTo>
                <a:lnTo>
                  <a:pt x="97191" y="135957"/>
                </a:lnTo>
                <a:lnTo>
                  <a:pt x="99953" y="133171"/>
                </a:lnTo>
                <a:lnTo>
                  <a:pt x="99953" y="88832"/>
                </a:lnTo>
                <a:lnTo>
                  <a:pt x="96643" y="85546"/>
                </a:lnTo>
                <a:lnTo>
                  <a:pt x="96643" y="80022"/>
                </a:lnTo>
                <a:lnTo>
                  <a:pt x="82320" y="65722"/>
                </a:lnTo>
                <a:lnTo>
                  <a:pt x="82320" y="47804"/>
                </a:lnTo>
                <a:close/>
                <a:moveTo>
                  <a:pt x="70437" y="108942"/>
                </a:moveTo>
                <a:cubicBezTo>
                  <a:pt x="69997" y="108942"/>
                  <a:pt x="69628" y="109311"/>
                  <a:pt x="69628" y="109764"/>
                </a:cubicBezTo>
                <a:cubicBezTo>
                  <a:pt x="69628" y="110157"/>
                  <a:pt x="69926" y="110490"/>
                  <a:pt x="70295" y="110561"/>
                </a:cubicBezTo>
                <a:lnTo>
                  <a:pt x="70295" y="116526"/>
                </a:lnTo>
                <a:lnTo>
                  <a:pt x="73593" y="119824"/>
                </a:lnTo>
                <a:lnTo>
                  <a:pt x="73593" y="149328"/>
                </a:lnTo>
                <a:lnTo>
                  <a:pt x="73878" y="149328"/>
                </a:lnTo>
                <a:lnTo>
                  <a:pt x="73878" y="119681"/>
                </a:lnTo>
                <a:lnTo>
                  <a:pt x="70592" y="116407"/>
                </a:lnTo>
                <a:lnTo>
                  <a:pt x="70592" y="110561"/>
                </a:lnTo>
                <a:cubicBezTo>
                  <a:pt x="70973" y="110490"/>
                  <a:pt x="71259" y="110157"/>
                  <a:pt x="71259" y="109764"/>
                </a:cubicBezTo>
                <a:cubicBezTo>
                  <a:pt x="71259" y="109311"/>
                  <a:pt x="70890" y="108942"/>
                  <a:pt x="70437" y="108942"/>
                </a:cubicBezTo>
                <a:close/>
                <a:moveTo>
                  <a:pt x="65937" y="104406"/>
                </a:moveTo>
                <a:cubicBezTo>
                  <a:pt x="65484" y="104406"/>
                  <a:pt x="65115" y="104775"/>
                  <a:pt x="65115" y="105215"/>
                </a:cubicBezTo>
                <a:cubicBezTo>
                  <a:pt x="65115" y="105620"/>
                  <a:pt x="65413" y="105954"/>
                  <a:pt x="65782" y="106025"/>
                </a:cubicBezTo>
                <a:lnTo>
                  <a:pt x="65782" y="123372"/>
                </a:lnTo>
                <a:lnTo>
                  <a:pt x="69104" y="126670"/>
                </a:lnTo>
                <a:lnTo>
                  <a:pt x="69104" y="149376"/>
                </a:lnTo>
                <a:lnTo>
                  <a:pt x="69390" y="149376"/>
                </a:lnTo>
                <a:lnTo>
                  <a:pt x="69390" y="126551"/>
                </a:lnTo>
                <a:lnTo>
                  <a:pt x="66080" y="123253"/>
                </a:lnTo>
                <a:lnTo>
                  <a:pt x="66080" y="106025"/>
                </a:lnTo>
                <a:cubicBezTo>
                  <a:pt x="66473" y="105954"/>
                  <a:pt x="66747" y="105620"/>
                  <a:pt x="66747" y="105215"/>
                </a:cubicBezTo>
                <a:cubicBezTo>
                  <a:pt x="66747" y="104775"/>
                  <a:pt x="66377" y="104406"/>
                  <a:pt x="65937" y="104406"/>
                </a:cubicBezTo>
                <a:close/>
                <a:moveTo>
                  <a:pt x="68175" y="106680"/>
                </a:moveTo>
                <a:cubicBezTo>
                  <a:pt x="67735" y="106680"/>
                  <a:pt x="67366" y="107049"/>
                  <a:pt x="67366" y="107501"/>
                </a:cubicBezTo>
                <a:cubicBezTo>
                  <a:pt x="67366" y="107894"/>
                  <a:pt x="67663" y="108228"/>
                  <a:pt x="68032" y="108299"/>
                </a:cubicBezTo>
                <a:lnTo>
                  <a:pt x="68032" y="122682"/>
                </a:lnTo>
                <a:lnTo>
                  <a:pt x="71330" y="125968"/>
                </a:lnTo>
                <a:lnTo>
                  <a:pt x="71330" y="149376"/>
                </a:lnTo>
                <a:lnTo>
                  <a:pt x="71616" y="149376"/>
                </a:lnTo>
                <a:lnTo>
                  <a:pt x="71616" y="125837"/>
                </a:lnTo>
                <a:lnTo>
                  <a:pt x="68330" y="122563"/>
                </a:lnTo>
                <a:lnTo>
                  <a:pt x="68330" y="108299"/>
                </a:lnTo>
                <a:cubicBezTo>
                  <a:pt x="68711" y="108228"/>
                  <a:pt x="68997" y="107894"/>
                  <a:pt x="68997" y="107501"/>
                </a:cubicBezTo>
                <a:cubicBezTo>
                  <a:pt x="68997" y="107049"/>
                  <a:pt x="68628" y="106680"/>
                  <a:pt x="68175" y="106680"/>
                </a:cubicBezTo>
                <a:close/>
                <a:moveTo>
                  <a:pt x="102501" y="65615"/>
                </a:moveTo>
                <a:cubicBezTo>
                  <a:pt x="102049" y="65615"/>
                  <a:pt x="101679" y="65984"/>
                  <a:pt x="101679" y="66437"/>
                </a:cubicBezTo>
                <a:cubicBezTo>
                  <a:pt x="101679" y="66877"/>
                  <a:pt x="102049" y="67258"/>
                  <a:pt x="102501" y="67258"/>
                </a:cubicBezTo>
                <a:cubicBezTo>
                  <a:pt x="102680" y="67258"/>
                  <a:pt x="102846" y="67199"/>
                  <a:pt x="102965" y="67104"/>
                </a:cubicBezTo>
                <a:lnTo>
                  <a:pt x="114872" y="78974"/>
                </a:lnTo>
                <a:lnTo>
                  <a:pt x="114872" y="126825"/>
                </a:lnTo>
                <a:lnTo>
                  <a:pt x="114884" y="126825"/>
                </a:lnTo>
                <a:lnTo>
                  <a:pt x="137529" y="149447"/>
                </a:lnTo>
                <a:lnTo>
                  <a:pt x="137732" y="149245"/>
                </a:lnTo>
                <a:lnTo>
                  <a:pt x="115145" y="126706"/>
                </a:lnTo>
                <a:lnTo>
                  <a:pt x="115145" y="78867"/>
                </a:lnTo>
                <a:lnTo>
                  <a:pt x="103168" y="66901"/>
                </a:lnTo>
                <a:cubicBezTo>
                  <a:pt x="103263" y="66758"/>
                  <a:pt x="103323" y="66604"/>
                  <a:pt x="103323" y="66437"/>
                </a:cubicBezTo>
                <a:cubicBezTo>
                  <a:pt x="103323" y="65984"/>
                  <a:pt x="102942" y="65615"/>
                  <a:pt x="102501" y="65615"/>
                </a:cubicBezTo>
                <a:close/>
                <a:moveTo>
                  <a:pt x="50887" y="117574"/>
                </a:moveTo>
                <a:cubicBezTo>
                  <a:pt x="50435" y="117574"/>
                  <a:pt x="50066" y="117943"/>
                  <a:pt x="50066" y="118396"/>
                </a:cubicBezTo>
                <a:cubicBezTo>
                  <a:pt x="50066" y="118574"/>
                  <a:pt x="50125" y="118729"/>
                  <a:pt x="50221" y="118848"/>
                </a:cubicBezTo>
                <a:lnTo>
                  <a:pt x="47958" y="121134"/>
                </a:lnTo>
                <a:lnTo>
                  <a:pt x="47958" y="124980"/>
                </a:lnTo>
                <a:lnTo>
                  <a:pt x="40065" y="132921"/>
                </a:lnTo>
                <a:lnTo>
                  <a:pt x="40017" y="132957"/>
                </a:lnTo>
                <a:lnTo>
                  <a:pt x="40017" y="149626"/>
                </a:lnTo>
                <a:lnTo>
                  <a:pt x="40303" y="149626"/>
                </a:lnTo>
                <a:lnTo>
                  <a:pt x="40303" y="133076"/>
                </a:lnTo>
                <a:lnTo>
                  <a:pt x="48197" y="125146"/>
                </a:lnTo>
                <a:lnTo>
                  <a:pt x="48232" y="125099"/>
                </a:lnTo>
                <a:lnTo>
                  <a:pt x="48232" y="121253"/>
                </a:lnTo>
                <a:lnTo>
                  <a:pt x="50423" y="119062"/>
                </a:lnTo>
                <a:cubicBezTo>
                  <a:pt x="50554" y="119146"/>
                  <a:pt x="50721" y="119205"/>
                  <a:pt x="50887" y="119205"/>
                </a:cubicBezTo>
                <a:cubicBezTo>
                  <a:pt x="51328" y="119205"/>
                  <a:pt x="51709" y="118836"/>
                  <a:pt x="51709" y="118396"/>
                </a:cubicBezTo>
                <a:cubicBezTo>
                  <a:pt x="51709" y="117943"/>
                  <a:pt x="51328" y="117574"/>
                  <a:pt x="50887" y="117574"/>
                </a:cubicBezTo>
                <a:close/>
                <a:moveTo>
                  <a:pt x="76938" y="69556"/>
                </a:moveTo>
                <a:cubicBezTo>
                  <a:pt x="76498" y="69556"/>
                  <a:pt x="76129" y="69937"/>
                  <a:pt x="76129" y="70378"/>
                </a:cubicBezTo>
                <a:cubicBezTo>
                  <a:pt x="76129" y="70830"/>
                  <a:pt x="76498" y="71199"/>
                  <a:pt x="76938" y="71199"/>
                </a:cubicBezTo>
                <a:cubicBezTo>
                  <a:pt x="77129" y="71199"/>
                  <a:pt x="77284" y="71140"/>
                  <a:pt x="77403" y="71045"/>
                </a:cubicBezTo>
                <a:lnTo>
                  <a:pt x="88868" y="82486"/>
                </a:lnTo>
                <a:lnTo>
                  <a:pt x="88868" y="88011"/>
                </a:lnTo>
                <a:lnTo>
                  <a:pt x="92166" y="91309"/>
                </a:lnTo>
                <a:lnTo>
                  <a:pt x="92166" y="133993"/>
                </a:lnTo>
                <a:lnTo>
                  <a:pt x="83534" y="142649"/>
                </a:lnTo>
                <a:lnTo>
                  <a:pt x="83534" y="150042"/>
                </a:lnTo>
                <a:lnTo>
                  <a:pt x="83820" y="150042"/>
                </a:lnTo>
                <a:lnTo>
                  <a:pt x="83820" y="142768"/>
                </a:lnTo>
                <a:lnTo>
                  <a:pt x="92464" y="134112"/>
                </a:lnTo>
                <a:lnTo>
                  <a:pt x="92464" y="91190"/>
                </a:lnTo>
                <a:lnTo>
                  <a:pt x="89166" y="87892"/>
                </a:lnTo>
                <a:lnTo>
                  <a:pt x="89166" y="82379"/>
                </a:lnTo>
                <a:lnTo>
                  <a:pt x="77617" y="70842"/>
                </a:lnTo>
                <a:cubicBezTo>
                  <a:pt x="77700" y="70711"/>
                  <a:pt x="77760" y="70545"/>
                  <a:pt x="77760" y="70378"/>
                </a:cubicBezTo>
                <a:cubicBezTo>
                  <a:pt x="77760" y="69937"/>
                  <a:pt x="77391" y="69556"/>
                  <a:pt x="76938" y="69556"/>
                </a:cubicBezTo>
                <a:close/>
                <a:moveTo>
                  <a:pt x="123301" y="88487"/>
                </a:moveTo>
                <a:cubicBezTo>
                  <a:pt x="122777" y="88487"/>
                  <a:pt x="122349" y="88928"/>
                  <a:pt x="122349" y="89440"/>
                </a:cubicBezTo>
                <a:cubicBezTo>
                  <a:pt x="122349" y="89761"/>
                  <a:pt x="122504" y="90023"/>
                  <a:pt x="122742" y="90202"/>
                </a:cubicBezTo>
                <a:lnTo>
                  <a:pt x="122742" y="124408"/>
                </a:lnTo>
                <a:lnTo>
                  <a:pt x="149674" y="150447"/>
                </a:lnTo>
                <a:lnTo>
                  <a:pt x="150459" y="149626"/>
                </a:lnTo>
                <a:lnTo>
                  <a:pt x="123873" y="123932"/>
                </a:lnTo>
                <a:lnTo>
                  <a:pt x="123873" y="90202"/>
                </a:lnTo>
                <a:cubicBezTo>
                  <a:pt x="124111" y="90023"/>
                  <a:pt x="124254" y="89761"/>
                  <a:pt x="124254" y="89440"/>
                </a:cubicBezTo>
                <a:cubicBezTo>
                  <a:pt x="124254" y="88928"/>
                  <a:pt x="123825" y="88487"/>
                  <a:pt x="123301" y="88487"/>
                </a:cubicBezTo>
                <a:close/>
                <a:moveTo>
                  <a:pt x="94143" y="63687"/>
                </a:moveTo>
                <a:cubicBezTo>
                  <a:pt x="93631" y="63687"/>
                  <a:pt x="93190" y="64115"/>
                  <a:pt x="93190" y="64639"/>
                </a:cubicBezTo>
                <a:cubicBezTo>
                  <a:pt x="93190" y="65151"/>
                  <a:pt x="93631" y="65592"/>
                  <a:pt x="94143" y="65592"/>
                </a:cubicBezTo>
                <a:cubicBezTo>
                  <a:pt x="94190" y="65592"/>
                  <a:pt x="94238" y="65592"/>
                  <a:pt x="94286" y="65568"/>
                </a:cubicBezTo>
                <a:lnTo>
                  <a:pt x="109538" y="80712"/>
                </a:lnTo>
                <a:lnTo>
                  <a:pt x="109538" y="131564"/>
                </a:lnTo>
                <a:lnTo>
                  <a:pt x="109704" y="131731"/>
                </a:lnTo>
                <a:lnTo>
                  <a:pt x="121694" y="143637"/>
                </a:lnTo>
                <a:lnTo>
                  <a:pt x="128838" y="150721"/>
                </a:lnTo>
                <a:lnTo>
                  <a:pt x="129635" y="149923"/>
                </a:lnTo>
                <a:lnTo>
                  <a:pt x="121968" y="142327"/>
                </a:lnTo>
                <a:lnTo>
                  <a:pt x="110669" y="131100"/>
                </a:lnTo>
                <a:lnTo>
                  <a:pt x="110669" y="80248"/>
                </a:lnTo>
                <a:lnTo>
                  <a:pt x="95083" y="64770"/>
                </a:lnTo>
                <a:cubicBezTo>
                  <a:pt x="95083" y="64722"/>
                  <a:pt x="95095" y="64675"/>
                  <a:pt x="95095" y="64639"/>
                </a:cubicBezTo>
                <a:cubicBezTo>
                  <a:pt x="95095" y="64115"/>
                  <a:pt x="94667" y="63687"/>
                  <a:pt x="94143" y="63687"/>
                </a:cubicBezTo>
                <a:close/>
                <a:moveTo>
                  <a:pt x="73164" y="0"/>
                </a:moveTo>
                <a:cubicBezTo>
                  <a:pt x="72640" y="0"/>
                  <a:pt x="72212" y="429"/>
                  <a:pt x="72212" y="953"/>
                </a:cubicBezTo>
                <a:cubicBezTo>
                  <a:pt x="72212" y="1262"/>
                  <a:pt x="72366" y="1548"/>
                  <a:pt x="72604" y="1715"/>
                </a:cubicBezTo>
                <a:lnTo>
                  <a:pt x="72604" y="78129"/>
                </a:lnTo>
                <a:lnTo>
                  <a:pt x="77688" y="83189"/>
                </a:lnTo>
                <a:lnTo>
                  <a:pt x="77688" y="95845"/>
                </a:lnTo>
                <a:lnTo>
                  <a:pt x="84868" y="102977"/>
                </a:lnTo>
                <a:lnTo>
                  <a:pt x="84868" y="115502"/>
                </a:lnTo>
                <a:lnTo>
                  <a:pt x="80963" y="119420"/>
                </a:lnTo>
                <a:lnTo>
                  <a:pt x="80963" y="150983"/>
                </a:lnTo>
                <a:lnTo>
                  <a:pt x="82094" y="150983"/>
                </a:lnTo>
                <a:lnTo>
                  <a:pt x="82094" y="119884"/>
                </a:lnTo>
                <a:lnTo>
                  <a:pt x="85999" y="115955"/>
                </a:lnTo>
                <a:lnTo>
                  <a:pt x="85999" y="102477"/>
                </a:lnTo>
                <a:lnTo>
                  <a:pt x="78819" y="95357"/>
                </a:lnTo>
                <a:lnTo>
                  <a:pt x="78819" y="82701"/>
                </a:lnTo>
                <a:lnTo>
                  <a:pt x="73736" y="77653"/>
                </a:lnTo>
                <a:lnTo>
                  <a:pt x="73736" y="1715"/>
                </a:lnTo>
                <a:cubicBezTo>
                  <a:pt x="73974" y="1536"/>
                  <a:pt x="74117" y="1262"/>
                  <a:pt x="74117" y="953"/>
                </a:cubicBezTo>
                <a:cubicBezTo>
                  <a:pt x="74117" y="429"/>
                  <a:pt x="73688" y="0"/>
                  <a:pt x="73164" y="0"/>
                </a:cubicBezTo>
                <a:close/>
                <a:moveTo>
                  <a:pt x="55043" y="89309"/>
                </a:moveTo>
                <a:lnTo>
                  <a:pt x="34993" y="109525"/>
                </a:lnTo>
                <a:lnTo>
                  <a:pt x="30421" y="109525"/>
                </a:lnTo>
                <a:lnTo>
                  <a:pt x="19169" y="120860"/>
                </a:lnTo>
                <a:lnTo>
                  <a:pt x="19169" y="141256"/>
                </a:lnTo>
                <a:lnTo>
                  <a:pt x="30766" y="152769"/>
                </a:lnTo>
                <a:lnTo>
                  <a:pt x="31564" y="151959"/>
                </a:lnTo>
                <a:lnTo>
                  <a:pt x="20300" y="140791"/>
                </a:lnTo>
                <a:lnTo>
                  <a:pt x="20300" y="121325"/>
                </a:lnTo>
                <a:lnTo>
                  <a:pt x="30885" y="110657"/>
                </a:lnTo>
                <a:lnTo>
                  <a:pt x="35457" y="110657"/>
                </a:lnTo>
                <a:lnTo>
                  <a:pt x="55519" y="90440"/>
                </a:lnTo>
                <a:lnTo>
                  <a:pt x="59817" y="90440"/>
                </a:lnTo>
                <a:lnTo>
                  <a:pt x="62389" y="93000"/>
                </a:lnTo>
                <a:lnTo>
                  <a:pt x="62389" y="94726"/>
                </a:lnTo>
                <a:lnTo>
                  <a:pt x="77165" y="109383"/>
                </a:lnTo>
                <a:cubicBezTo>
                  <a:pt x="77165" y="109430"/>
                  <a:pt x="77153" y="109478"/>
                  <a:pt x="77153" y="109525"/>
                </a:cubicBezTo>
                <a:cubicBezTo>
                  <a:pt x="77153" y="110037"/>
                  <a:pt x="77581" y="110478"/>
                  <a:pt x="78105" y="110478"/>
                </a:cubicBezTo>
                <a:cubicBezTo>
                  <a:pt x="78629" y="110478"/>
                  <a:pt x="79058" y="110037"/>
                  <a:pt x="79058" y="109525"/>
                </a:cubicBezTo>
                <a:cubicBezTo>
                  <a:pt x="79058" y="109002"/>
                  <a:pt x="78629" y="108573"/>
                  <a:pt x="78105" y="108573"/>
                </a:cubicBezTo>
                <a:cubicBezTo>
                  <a:pt x="78057" y="108573"/>
                  <a:pt x="78010" y="108573"/>
                  <a:pt x="77974" y="108585"/>
                </a:cubicBezTo>
                <a:lnTo>
                  <a:pt x="63532" y="94250"/>
                </a:lnTo>
                <a:lnTo>
                  <a:pt x="63532" y="92511"/>
                </a:lnTo>
                <a:lnTo>
                  <a:pt x="60281" y="89309"/>
                </a:lnTo>
                <a:close/>
                <a:moveTo>
                  <a:pt x="10192" y="125504"/>
                </a:moveTo>
                <a:cubicBezTo>
                  <a:pt x="9751" y="125504"/>
                  <a:pt x="9382" y="125873"/>
                  <a:pt x="9382" y="126325"/>
                </a:cubicBezTo>
                <a:cubicBezTo>
                  <a:pt x="9382" y="126730"/>
                  <a:pt x="9680" y="127051"/>
                  <a:pt x="10049" y="127123"/>
                </a:cubicBezTo>
                <a:lnTo>
                  <a:pt x="10049" y="154936"/>
                </a:lnTo>
                <a:lnTo>
                  <a:pt x="10335" y="154936"/>
                </a:lnTo>
                <a:lnTo>
                  <a:pt x="10335" y="127123"/>
                </a:lnTo>
                <a:cubicBezTo>
                  <a:pt x="10728" y="127051"/>
                  <a:pt x="11013" y="126730"/>
                  <a:pt x="11013" y="126325"/>
                </a:cubicBezTo>
                <a:cubicBezTo>
                  <a:pt x="11013" y="125873"/>
                  <a:pt x="10644" y="125504"/>
                  <a:pt x="10192" y="125504"/>
                </a:cubicBezTo>
                <a:close/>
                <a:moveTo>
                  <a:pt x="12454" y="125504"/>
                </a:moveTo>
                <a:cubicBezTo>
                  <a:pt x="12014" y="125504"/>
                  <a:pt x="11644" y="125873"/>
                  <a:pt x="11644" y="126325"/>
                </a:cubicBezTo>
                <a:cubicBezTo>
                  <a:pt x="11644" y="126730"/>
                  <a:pt x="11942" y="127051"/>
                  <a:pt x="12311" y="127123"/>
                </a:cubicBezTo>
                <a:lnTo>
                  <a:pt x="12311" y="154936"/>
                </a:lnTo>
                <a:lnTo>
                  <a:pt x="12597" y="154936"/>
                </a:lnTo>
                <a:lnTo>
                  <a:pt x="12597" y="127123"/>
                </a:lnTo>
                <a:cubicBezTo>
                  <a:pt x="12978" y="127051"/>
                  <a:pt x="13276" y="126730"/>
                  <a:pt x="13276" y="126325"/>
                </a:cubicBezTo>
                <a:cubicBezTo>
                  <a:pt x="13276" y="125873"/>
                  <a:pt x="12906" y="125504"/>
                  <a:pt x="12454" y="125504"/>
                </a:cubicBezTo>
                <a:close/>
                <a:moveTo>
                  <a:pt x="14704" y="125504"/>
                </a:moveTo>
                <a:cubicBezTo>
                  <a:pt x="14252" y="125504"/>
                  <a:pt x="13883" y="125873"/>
                  <a:pt x="13883" y="126325"/>
                </a:cubicBezTo>
                <a:cubicBezTo>
                  <a:pt x="13883" y="126730"/>
                  <a:pt x="14180" y="127051"/>
                  <a:pt x="14550" y="127123"/>
                </a:cubicBezTo>
                <a:lnTo>
                  <a:pt x="14550" y="154948"/>
                </a:lnTo>
                <a:lnTo>
                  <a:pt x="14835" y="154948"/>
                </a:lnTo>
                <a:lnTo>
                  <a:pt x="14835" y="127123"/>
                </a:lnTo>
                <a:lnTo>
                  <a:pt x="14847" y="127123"/>
                </a:lnTo>
                <a:cubicBezTo>
                  <a:pt x="15240" y="127051"/>
                  <a:pt x="15526" y="126730"/>
                  <a:pt x="15526" y="126325"/>
                </a:cubicBezTo>
                <a:cubicBezTo>
                  <a:pt x="15526" y="125873"/>
                  <a:pt x="15145" y="125504"/>
                  <a:pt x="14704" y="1255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txBox="1"/>
          <p:nvPr>
            <p:ph idx="1" type="subTitle"/>
          </p:nvPr>
        </p:nvSpPr>
        <p:spPr>
          <a:xfrm>
            <a:off x="1645300" y="3959975"/>
            <a:ext cx="6031800" cy="9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a:t>
            </a:r>
            <a:r>
              <a:rPr lang="en"/>
              <a:t>poor CAPTCHA system found within DVWA, so our goal was to change the current user’s password in an automated manner.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442" name="Google Shape;442;p52"/>
          <p:cNvSpPr txBox="1"/>
          <p:nvPr>
            <p:ph idx="1" type="body"/>
          </p:nvPr>
        </p:nvSpPr>
        <p:spPr>
          <a:xfrm>
            <a:off x="720000" y="1215750"/>
            <a:ext cx="7704000" cy="3163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000"/>
              <a:t>To accomplish our goal of bypassing captcha in an automated manner we used Apache </a:t>
            </a:r>
            <a:r>
              <a:rPr lang="en" sz="2000"/>
              <a:t>Guacamole as the virtual machine. Using this we accessed the terminal to get into the DVWA container running in the docker web-vulns directory. We also used it to run the Burpsuite program where we could do the automated task of bypassing the CAPTCHA. We used PortSwigger to access the Domain 192. 168.13.35 and send the POST and GET method requests to the repeater through the proxy and successfully change the user’s password.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CAPTCHA?</a:t>
            </a:r>
            <a:endParaRPr/>
          </a:p>
        </p:txBody>
      </p:sp>
      <p:sp>
        <p:nvSpPr>
          <p:cNvPr id="212" name="Google Shape;212;p35"/>
          <p:cNvSpPr txBox="1"/>
          <p:nvPr>
            <p:ph idx="1" type="body"/>
          </p:nvPr>
        </p:nvSpPr>
        <p:spPr>
          <a:xfrm>
            <a:off x="720000" y="1215750"/>
            <a:ext cx="4953600" cy="3163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100"/>
              <a:t>Security</a:t>
            </a:r>
            <a:r>
              <a:rPr lang="en" sz="2100"/>
              <a:t> feature used to verify if the user is a real person or bot</a:t>
            </a:r>
            <a:endParaRPr sz="2100"/>
          </a:p>
          <a:p>
            <a:pPr indent="-349250" lvl="0" marL="457200" rtl="0" algn="l">
              <a:spcBef>
                <a:spcPts val="0"/>
              </a:spcBef>
              <a:spcAft>
                <a:spcPts val="0"/>
              </a:spcAft>
              <a:buSzPts val="1900"/>
              <a:buChar char="●"/>
            </a:pPr>
            <a:r>
              <a:rPr lang="en" sz="2100"/>
              <a:t>It is possible to bypass CAPTCHA by replaying a specific step in the verification process. </a:t>
            </a:r>
            <a:endParaRPr sz="2100"/>
          </a:p>
          <a:p>
            <a:pPr indent="-349250" lvl="0" marL="457200" rtl="0" algn="l">
              <a:spcBef>
                <a:spcPts val="0"/>
              </a:spcBef>
              <a:spcAft>
                <a:spcPts val="0"/>
              </a:spcAft>
              <a:buSzPts val="1900"/>
              <a:buChar char="●"/>
            </a:pPr>
            <a:r>
              <a:rPr lang="en" sz="2100"/>
              <a:t>We can trick the system into thinking we have already passed through verification.</a:t>
            </a:r>
            <a:endParaRPr sz="2100"/>
          </a:p>
        </p:txBody>
      </p:sp>
      <p:pic>
        <p:nvPicPr>
          <p:cNvPr id="213" name="Google Shape;213;p35"/>
          <p:cNvPicPr preferRelativeResize="0"/>
          <p:nvPr/>
        </p:nvPicPr>
        <p:blipFill>
          <a:blip r:embed="rId3">
            <a:alphaModFix/>
          </a:blip>
          <a:stretch>
            <a:fillRect/>
          </a:stretch>
        </p:blipFill>
        <p:spPr>
          <a:xfrm>
            <a:off x="6198797" y="1497250"/>
            <a:ext cx="4301925" cy="232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36"/>
          <p:cNvGrpSpPr/>
          <p:nvPr/>
        </p:nvGrpSpPr>
        <p:grpSpPr>
          <a:xfrm>
            <a:off x="4565580" y="1260432"/>
            <a:ext cx="3432984" cy="2496295"/>
            <a:chOff x="331763" y="414153"/>
            <a:chExt cx="6903246" cy="5019697"/>
          </a:xfrm>
        </p:grpSpPr>
        <p:sp>
          <p:nvSpPr>
            <p:cNvPr id="219" name="Google Shape;219;p36"/>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6"/>
          <p:cNvSpPr txBox="1"/>
          <p:nvPr>
            <p:ph type="title"/>
          </p:nvPr>
        </p:nvSpPr>
        <p:spPr>
          <a:xfrm>
            <a:off x="872400" y="1637550"/>
            <a:ext cx="29283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Devices and Technologies</a:t>
            </a:r>
            <a:endParaRPr>
              <a:solidFill>
                <a:schemeClr val="accent1"/>
              </a:solidFill>
            </a:endParaRPr>
          </a:p>
        </p:txBody>
      </p:sp>
      <p:sp>
        <p:nvSpPr>
          <p:cNvPr id="224" name="Google Shape;224;p36"/>
          <p:cNvSpPr txBox="1"/>
          <p:nvPr>
            <p:ph idx="1" type="subTitle"/>
          </p:nvPr>
        </p:nvSpPr>
        <p:spPr>
          <a:xfrm>
            <a:off x="769525" y="2700750"/>
            <a:ext cx="3620700" cy="132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Virtual Machine (Apache Guacamole)</a:t>
            </a:r>
            <a:endParaRPr/>
          </a:p>
          <a:p>
            <a:pPr indent="-304800" lvl="0" marL="457200" rtl="0" algn="l">
              <a:spcBef>
                <a:spcPts val="0"/>
              </a:spcBef>
              <a:spcAft>
                <a:spcPts val="0"/>
              </a:spcAft>
              <a:buSzPts val="1200"/>
              <a:buChar char="●"/>
            </a:pPr>
            <a:r>
              <a:rPr lang="en"/>
              <a:t>Burp Suite</a:t>
            </a:r>
            <a:r>
              <a:rPr lang="en"/>
              <a:t> </a:t>
            </a:r>
            <a:endParaRPr/>
          </a:p>
          <a:p>
            <a:pPr indent="-304800" lvl="0" marL="457200" rtl="0" algn="l">
              <a:spcBef>
                <a:spcPts val="0"/>
              </a:spcBef>
              <a:spcAft>
                <a:spcPts val="0"/>
              </a:spcAft>
              <a:buSzPts val="1200"/>
              <a:buChar char="●"/>
            </a:pPr>
            <a:r>
              <a:rPr lang="en"/>
              <a:t>Docker (DVWA) Damn Vulnerable Web Application</a:t>
            </a:r>
            <a:endParaRPr/>
          </a:p>
          <a:p>
            <a:pPr indent="0" lvl="0" marL="0" rtl="0" algn="ctr">
              <a:spcBef>
                <a:spcPts val="0"/>
              </a:spcBef>
              <a:spcAft>
                <a:spcPts val="0"/>
              </a:spcAft>
              <a:buNone/>
            </a:pPr>
            <a:r>
              <a:t/>
            </a:r>
            <a:endParaRPr/>
          </a:p>
        </p:txBody>
      </p:sp>
      <p:pic>
        <p:nvPicPr>
          <p:cNvPr id="225" name="Google Shape;225;p36"/>
          <p:cNvPicPr preferRelativeResize="0"/>
          <p:nvPr/>
        </p:nvPicPr>
        <p:blipFill rotWithShape="1">
          <a:blip r:embed="rId3">
            <a:alphaModFix/>
          </a:blip>
          <a:srcRect b="21786" l="0" r="0" t="7547"/>
          <a:stretch/>
        </p:blipFill>
        <p:spPr>
          <a:xfrm>
            <a:off x="4672800" y="1361175"/>
            <a:ext cx="3240851" cy="19931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7"/>
          <p:cNvPicPr preferRelativeResize="0"/>
          <p:nvPr/>
        </p:nvPicPr>
        <p:blipFill>
          <a:blip r:embed="rId3">
            <a:alphaModFix/>
          </a:blip>
          <a:stretch>
            <a:fillRect/>
          </a:stretch>
        </p:blipFill>
        <p:spPr>
          <a:xfrm>
            <a:off x="4296075" y="0"/>
            <a:ext cx="4847925" cy="4020176"/>
          </a:xfrm>
          <a:prstGeom prst="rect">
            <a:avLst/>
          </a:prstGeom>
          <a:noFill/>
          <a:ln>
            <a:noFill/>
          </a:ln>
        </p:spPr>
      </p:pic>
      <p:pic>
        <p:nvPicPr>
          <p:cNvPr id="231" name="Google Shape;231;p37"/>
          <p:cNvPicPr preferRelativeResize="0"/>
          <p:nvPr/>
        </p:nvPicPr>
        <p:blipFill>
          <a:blip r:embed="rId4">
            <a:alphaModFix/>
          </a:blip>
          <a:stretch>
            <a:fillRect/>
          </a:stretch>
        </p:blipFill>
        <p:spPr>
          <a:xfrm>
            <a:off x="0" y="0"/>
            <a:ext cx="4296076" cy="4020175"/>
          </a:xfrm>
          <a:prstGeom prst="rect">
            <a:avLst/>
          </a:prstGeom>
          <a:noFill/>
          <a:ln>
            <a:noFill/>
          </a:ln>
        </p:spPr>
      </p:pic>
      <p:sp>
        <p:nvSpPr>
          <p:cNvPr id="232" name="Google Shape;232;p37"/>
          <p:cNvSpPr txBox="1"/>
          <p:nvPr/>
        </p:nvSpPr>
        <p:spPr>
          <a:xfrm>
            <a:off x="35275" y="3753550"/>
            <a:ext cx="585600" cy="232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3637675" y="0"/>
            <a:ext cx="5506319" cy="4838701"/>
          </a:xfrm>
          <a:prstGeom prst="rect">
            <a:avLst/>
          </a:prstGeom>
          <a:noFill/>
          <a:ln>
            <a:noFill/>
          </a:ln>
        </p:spPr>
      </p:pic>
      <p:sp>
        <p:nvSpPr>
          <p:cNvPr id="238" name="Google Shape;238;p38"/>
          <p:cNvSpPr txBox="1"/>
          <p:nvPr>
            <p:ph idx="4294967295" type="ctrTitle"/>
          </p:nvPr>
        </p:nvSpPr>
        <p:spPr>
          <a:xfrm>
            <a:off x="840550" y="573100"/>
            <a:ext cx="1481700" cy="6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solidFill>
                <a:schemeClr val="accent1"/>
              </a:solidFill>
            </a:endParaRPr>
          </a:p>
        </p:txBody>
      </p:sp>
      <p:cxnSp>
        <p:nvCxnSpPr>
          <p:cNvPr id="239" name="Google Shape;239;p38"/>
          <p:cNvCxnSpPr/>
          <p:nvPr/>
        </p:nvCxnSpPr>
        <p:spPr>
          <a:xfrm>
            <a:off x="4302450" y="195275"/>
            <a:ext cx="648300" cy="653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9"/>
          <p:cNvPicPr preferRelativeResize="0"/>
          <p:nvPr/>
        </p:nvPicPr>
        <p:blipFill>
          <a:blip r:embed="rId3">
            <a:alphaModFix/>
          </a:blip>
          <a:stretch>
            <a:fillRect/>
          </a:stretch>
        </p:blipFill>
        <p:spPr>
          <a:xfrm>
            <a:off x="0" y="0"/>
            <a:ext cx="4181450" cy="3893424"/>
          </a:xfrm>
          <a:prstGeom prst="rect">
            <a:avLst/>
          </a:prstGeom>
          <a:noFill/>
          <a:ln>
            <a:noFill/>
          </a:ln>
        </p:spPr>
      </p:pic>
      <p:pic>
        <p:nvPicPr>
          <p:cNvPr id="245" name="Google Shape;245;p39"/>
          <p:cNvPicPr preferRelativeResize="0"/>
          <p:nvPr/>
        </p:nvPicPr>
        <p:blipFill>
          <a:blip r:embed="rId4">
            <a:alphaModFix/>
          </a:blip>
          <a:stretch>
            <a:fillRect/>
          </a:stretch>
        </p:blipFill>
        <p:spPr>
          <a:xfrm>
            <a:off x="4595425" y="0"/>
            <a:ext cx="4548576" cy="3417325"/>
          </a:xfrm>
          <a:prstGeom prst="rect">
            <a:avLst/>
          </a:prstGeom>
          <a:noFill/>
          <a:ln>
            <a:noFill/>
          </a:ln>
        </p:spPr>
      </p:pic>
      <p:cxnSp>
        <p:nvCxnSpPr>
          <p:cNvPr id="246" name="Google Shape;246;p39"/>
          <p:cNvCxnSpPr/>
          <p:nvPr/>
        </p:nvCxnSpPr>
        <p:spPr>
          <a:xfrm flipH="1">
            <a:off x="1053800" y="2259650"/>
            <a:ext cx="707700" cy="709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a:blip r:embed="rId3">
            <a:alphaModFix/>
          </a:blip>
          <a:stretch>
            <a:fillRect/>
          </a:stretch>
        </p:blipFill>
        <p:spPr>
          <a:xfrm>
            <a:off x="0" y="-1"/>
            <a:ext cx="4538600" cy="2748725"/>
          </a:xfrm>
          <a:prstGeom prst="rect">
            <a:avLst/>
          </a:prstGeom>
          <a:noFill/>
          <a:ln>
            <a:noFill/>
          </a:ln>
        </p:spPr>
      </p:pic>
      <p:pic>
        <p:nvPicPr>
          <p:cNvPr id="252" name="Google Shape;252;p40"/>
          <p:cNvPicPr preferRelativeResize="0"/>
          <p:nvPr/>
        </p:nvPicPr>
        <p:blipFill>
          <a:blip r:embed="rId4">
            <a:alphaModFix/>
          </a:blip>
          <a:stretch>
            <a:fillRect/>
          </a:stretch>
        </p:blipFill>
        <p:spPr>
          <a:xfrm>
            <a:off x="4520375" y="0"/>
            <a:ext cx="4623624" cy="2748724"/>
          </a:xfrm>
          <a:prstGeom prst="rect">
            <a:avLst/>
          </a:prstGeom>
          <a:noFill/>
          <a:ln>
            <a:noFill/>
          </a:ln>
        </p:spPr>
      </p:pic>
      <p:pic>
        <p:nvPicPr>
          <p:cNvPr id="253" name="Google Shape;253;p40"/>
          <p:cNvPicPr preferRelativeResize="0"/>
          <p:nvPr/>
        </p:nvPicPr>
        <p:blipFill>
          <a:blip r:embed="rId5">
            <a:alphaModFix/>
          </a:blip>
          <a:stretch>
            <a:fillRect/>
          </a:stretch>
        </p:blipFill>
        <p:spPr>
          <a:xfrm>
            <a:off x="2273987" y="2774200"/>
            <a:ext cx="4596025" cy="2394775"/>
          </a:xfrm>
          <a:prstGeom prst="rect">
            <a:avLst/>
          </a:prstGeom>
          <a:noFill/>
          <a:ln>
            <a:noFill/>
          </a:ln>
        </p:spPr>
      </p:pic>
      <p:cxnSp>
        <p:nvCxnSpPr>
          <p:cNvPr id="254" name="Google Shape;254;p40"/>
          <p:cNvCxnSpPr/>
          <p:nvPr/>
        </p:nvCxnSpPr>
        <p:spPr>
          <a:xfrm flipH="1">
            <a:off x="6810225" y="680450"/>
            <a:ext cx="707700" cy="709200"/>
          </a:xfrm>
          <a:prstGeom prst="straightConnector1">
            <a:avLst/>
          </a:prstGeom>
          <a:noFill/>
          <a:ln cap="flat" cmpd="sng" w="38100">
            <a:solidFill>
              <a:srgbClr val="FF0000"/>
            </a:solidFill>
            <a:prstDash val="solid"/>
            <a:round/>
            <a:headEnd len="med" w="med" type="none"/>
            <a:tailEnd len="med" w="med" type="triangle"/>
          </a:ln>
        </p:spPr>
      </p:cxnSp>
      <p:cxnSp>
        <p:nvCxnSpPr>
          <p:cNvPr id="255" name="Google Shape;255;p40"/>
          <p:cNvCxnSpPr/>
          <p:nvPr/>
        </p:nvCxnSpPr>
        <p:spPr>
          <a:xfrm>
            <a:off x="3761200" y="3404600"/>
            <a:ext cx="546000" cy="6273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1"/>
          <p:cNvPicPr preferRelativeResize="0"/>
          <p:nvPr/>
        </p:nvPicPr>
        <p:blipFill>
          <a:blip r:embed="rId3">
            <a:alphaModFix/>
          </a:blip>
          <a:stretch>
            <a:fillRect/>
          </a:stretch>
        </p:blipFill>
        <p:spPr>
          <a:xfrm>
            <a:off x="1818738" y="0"/>
            <a:ext cx="5506524" cy="4838699"/>
          </a:xfrm>
          <a:prstGeom prst="rect">
            <a:avLst/>
          </a:prstGeom>
          <a:noFill/>
          <a:ln>
            <a:noFill/>
          </a:ln>
        </p:spPr>
      </p:pic>
      <p:cxnSp>
        <p:nvCxnSpPr>
          <p:cNvPr id="261" name="Google Shape;261;p41"/>
          <p:cNvCxnSpPr/>
          <p:nvPr/>
        </p:nvCxnSpPr>
        <p:spPr>
          <a:xfrm flipH="1">
            <a:off x="4473275" y="1208975"/>
            <a:ext cx="707700" cy="709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security Industry by Slidesgo">
  <a:themeElements>
    <a:clrScheme name="Simple Light">
      <a:dk1>
        <a:srgbClr val="3A3E5F"/>
      </a:dk1>
      <a:lt1>
        <a:srgbClr val="FFFFFF"/>
      </a:lt1>
      <a:dk2>
        <a:srgbClr val="E0E0E0"/>
      </a:dk2>
      <a:lt2>
        <a:srgbClr val="8ED835"/>
      </a:lt2>
      <a:accent1>
        <a:srgbClr val="0BA391"/>
      </a:accent1>
      <a:accent2>
        <a:srgbClr val="09607D"/>
      </a:accent2>
      <a:accent3>
        <a:srgbClr val="F8C43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